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1" r:id="rId11"/>
    <p:sldId id="273" r:id="rId12"/>
    <p:sldId id="272" r:id="rId13"/>
    <p:sldId id="274" r:id="rId14"/>
    <p:sldId id="267" r:id="rId15"/>
    <p:sldId id="270" r:id="rId16"/>
    <p:sldId id="275" r:id="rId17"/>
    <p:sldId id="276" r:id="rId18"/>
    <p:sldId id="278" r:id="rId19"/>
    <p:sldId id="279" r:id="rId20"/>
    <p:sldId id="280" r:id="rId21"/>
    <p:sldId id="281" r:id="rId22"/>
    <p:sldId id="284" r:id="rId23"/>
    <p:sldId id="283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A9DB3-CD55-58A8-1F7C-15B7414418D4}" v="2" dt="2024-04-11T01:05:49.311"/>
    <p1510:client id="{AB4F930D-AA12-4C6F-2FC6-032945F6A688}" v="226" dt="2024-04-10T10:15:49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microsoft.com/office/2015/10/relationships/revisionInfo" Target="revisionInfo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microsoft.com/office/2016/11/relationships/changesInfo" Target="changesInfos/changesInfo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현 박" userId="6e309906b52b0832" providerId="Windows Live" clId="Web-{E66BD3A8-7F41-3CC9-B8DD-40BF63D620E5}"/>
    <pc:docChg chg="addSld delSld modSld sldOrd">
      <pc:chgData name="지현 박" userId="6e309906b52b0832" providerId="Windows Live" clId="Web-{E66BD3A8-7F41-3CC9-B8DD-40BF63D620E5}" dt="2024-04-08T14:51:35.090" v="5328"/>
      <pc:docMkLst>
        <pc:docMk/>
      </pc:docMkLst>
      <pc:sldChg chg="delSp del">
        <pc:chgData name="지현 박" userId="6e309906b52b0832" providerId="Windows Live" clId="Web-{E66BD3A8-7F41-3CC9-B8DD-40BF63D620E5}" dt="2024-04-07T22:05:04.343" v="5095"/>
        <pc:sldMkLst>
          <pc:docMk/>
          <pc:sldMk cId="3918435632" sldId="266"/>
        </pc:sldMkLst>
        <pc:picChg chg="del">
          <ac:chgData name="지현 박" userId="6e309906b52b0832" providerId="Windows Live" clId="Web-{E66BD3A8-7F41-3CC9-B8DD-40BF63D620E5}" dt="2024-04-07T20:17:37.951" v="4645"/>
          <ac:picMkLst>
            <pc:docMk/>
            <pc:sldMk cId="3918435632" sldId="266"/>
            <ac:picMk id="8" creationId="{39618289-22BB-CAE3-27CD-66C03D20C660}"/>
          </ac:picMkLst>
        </pc:picChg>
        <pc:picChg chg="del">
          <ac:chgData name="지현 박" userId="6e309906b52b0832" providerId="Windows Live" clId="Web-{E66BD3A8-7F41-3CC9-B8DD-40BF63D620E5}" dt="2024-04-07T20:17:37.951" v="4644"/>
          <ac:picMkLst>
            <pc:docMk/>
            <pc:sldMk cId="3918435632" sldId="266"/>
            <ac:picMk id="9" creationId="{4B9A1418-B95F-3B94-73EA-93BBDBD51611}"/>
          </ac:picMkLst>
        </pc:picChg>
        <pc:picChg chg="del">
          <ac:chgData name="지현 박" userId="6e309906b52b0832" providerId="Windows Live" clId="Web-{E66BD3A8-7F41-3CC9-B8DD-40BF63D620E5}" dt="2024-04-07T20:17:37.951" v="4643"/>
          <ac:picMkLst>
            <pc:docMk/>
            <pc:sldMk cId="3918435632" sldId="266"/>
            <ac:picMk id="10" creationId="{E1023E62-19DB-15EA-4971-C9C2FA6DCAFD}"/>
          </ac:picMkLst>
        </pc:picChg>
        <pc:picChg chg="del">
          <ac:chgData name="지현 박" userId="6e309906b52b0832" providerId="Windows Live" clId="Web-{E66BD3A8-7F41-3CC9-B8DD-40BF63D620E5}" dt="2024-04-07T20:17:37.951" v="4642"/>
          <ac:picMkLst>
            <pc:docMk/>
            <pc:sldMk cId="3918435632" sldId="266"/>
            <ac:picMk id="12" creationId="{CB7DDEE9-2B42-BA82-58B0-0E28560A95A8}"/>
          </ac:picMkLst>
        </pc:picChg>
      </pc:sldChg>
      <pc:sldChg chg="del">
        <pc:chgData name="지현 박" userId="6e309906b52b0832" providerId="Windows Live" clId="Web-{E66BD3A8-7F41-3CC9-B8DD-40BF63D620E5}" dt="2024-04-07T22:04:57.062" v="5094"/>
        <pc:sldMkLst>
          <pc:docMk/>
          <pc:sldMk cId="3630670996" sldId="268"/>
        </pc:sldMkLst>
      </pc:sldChg>
      <pc:sldChg chg="del">
        <pc:chgData name="지현 박" userId="6e309906b52b0832" providerId="Windows Live" clId="Web-{E66BD3A8-7F41-3CC9-B8DD-40BF63D620E5}" dt="2024-04-07T22:04:57.062" v="5093"/>
        <pc:sldMkLst>
          <pc:docMk/>
          <pc:sldMk cId="1602986418" sldId="269"/>
        </pc:sldMkLst>
      </pc:sldChg>
      <pc:sldChg chg="addSp delSp modSp new ord">
        <pc:chgData name="지현 박" userId="6e309906b52b0832" providerId="Windows Live" clId="Web-{E66BD3A8-7F41-3CC9-B8DD-40BF63D620E5}" dt="2024-04-07T22:06:48.149" v="5097"/>
        <pc:sldMkLst>
          <pc:docMk/>
          <pc:sldMk cId="3601200635" sldId="270"/>
        </pc:sldMkLst>
        <pc:spChg chg="del">
          <ac:chgData name="지현 박" userId="6e309906b52b0832" providerId="Windows Live" clId="Web-{E66BD3A8-7F41-3CC9-B8DD-40BF63D620E5}" dt="2024-04-07T12:34:22.454" v="2"/>
          <ac:spMkLst>
            <pc:docMk/>
            <pc:sldMk cId="3601200635" sldId="270"/>
            <ac:spMk id="2" creationId="{EA67EE40-68CC-5512-9C6E-E002CDC4053C}"/>
          </ac:spMkLst>
        </pc:spChg>
        <pc:spChg chg="del">
          <ac:chgData name="지현 박" userId="6e309906b52b0832" providerId="Windows Live" clId="Web-{E66BD3A8-7F41-3CC9-B8DD-40BF63D620E5}" dt="2024-04-07T12:34:22.454" v="1"/>
          <ac:spMkLst>
            <pc:docMk/>
            <pc:sldMk cId="3601200635" sldId="270"/>
            <ac:spMk id="3" creationId="{C7529734-93E5-A5B6-70F2-059BCC6757D3}"/>
          </ac:spMkLst>
        </pc:spChg>
        <pc:spChg chg="add">
          <ac:chgData name="지현 박" userId="6e309906b52b0832" providerId="Windows Live" clId="Web-{E66BD3A8-7F41-3CC9-B8DD-40BF63D620E5}" dt="2024-04-07T12:34:27.127" v="3"/>
          <ac:spMkLst>
            <pc:docMk/>
            <pc:sldMk cId="3601200635" sldId="270"/>
            <ac:spMk id="5" creationId="{D6CF6A8F-3BC3-579A-5470-367BD9CFA8AF}"/>
          </ac:spMkLst>
        </pc:spChg>
        <pc:spChg chg="add mod">
          <ac:chgData name="지현 박" userId="6e309906b52b0832" providerId="Windows Live" clId="Web-{E66BD3A8-7F41-3CC9-B8DD-40BF63D620E5}" dt="2024-04-07T20:58:53.409" v="4683" actId="1076"/>
          <ac:spMkLst>
            <pc:docMk/>
            <pc:sldMk cId="3601200635" sldId="270"/>
            <ac:spMk id="9" creationId="{A2ECB4AA-4A60-46CF-AF5B-E9B5041C8F0B}"/>
          </ac:spMkLst>
        </pc:spChg>
        <pc:spChg chg="add mod">
          <ac:chgData name="지현 박" userId="6e309906b52b0832" providerId="Windows Live" clId="Web-{E66BD3A8-7F41-3CC9-B8DD-40BF63D620E5}" dt="2024-04-07T20:59:38.758" v="4694"/>
          <ac:spMkLst>
            <pc:docMk/>
            <pc:sldMk cId="3601200635" sldId="270"/>
            <ac:spMk id="11" creationId="{1C53521E-0ADE-129C-72A6-1AA86A9B57F5}"/>
          </ac:spMkLst>
        </pc:spChg>
        <pc:picChg chg="add mod">
          <ac:chgData name="지현 박" userId="6e309906b52b0832" providerId="Windows Live" clId="Web-{E66BD3A8-7F41-3CC9-B8DD-40BF63D620E5}" dt="2024-04-07T20:56:59.540" v="4665" actId="1076"/>
          <ac:picMkLst>
            <pc:docMk/>
            <pc:sldMk cId="3601200635" sldId="270"/>
            <ac:picMk id="2" creationId="{79B0CB79-02B6-2086-0E8A-88D44B343218}"/>
          </ac:picMkLst>
        </pc:picChg>
        <pc:picChg chg="add del mod">
          <ac:chgData name="지현 박" userId="6e309906b52b0832" providerId="Windows Live" clId="Web-{E66BD3A8-7F41-3CC9-B8DD-40BF63D620E5}" dt="2024-04-07T20:53:29.830" v="4654"/>
          <ac:picMkLst>
            <pc:docMk/>
            <pc:sldMk cId="3601200635" sldId="270"/>
            <ac:picMk id="3" creationId="{4EB3344F-DD55-AB33-2E0D-324E3542D830}"/>
          </ac:picMkLst>
        </pc:picChg>
        <pc:picChg chg="add del mod">
          <ac:chgData name="지현 박" userId="6e309906b52b0832" providerId="Windows Live" clId="Web-{E66BD3A8-7F41-3CC9-B8DD-40BF63D620E5}" dt="2024-04-07T20:56:03.882" v="4658"/>
          <ac:picMkLst>
            <pc:docMk/>
            <pc:sldMk cId="3601200635" sldId="270"/>
            <ac:picMk id="4" creationId="{9ED6FCA4-67BB-0375-E16A-E45C285CD6A6}"/>
          </ac:picMkLst>
        </pc:picChg>
        <pc:picChg chg="add mod">
          <ac:chgData name="지현 박" userId="6e309906b52b0832" providerId="Windows Live" clId="Web-{E66BD3A8-7F41-3CC9-B8DD-40BF63D620E5}" dt="2024-04-07T20:57:50.360" v="4670" actId="1076"/>
          <ac:picMkLst>
            <pc:docMk/>
            <pc:sldMk cId="3601200635" sldId="270"/>
            <ac:picMk id="6" creationId="{5582A77B-E15B-5743-B89E-61BC82A7541C}"/>
          </ac:picMkLst>
        </pc:picChg>
        <pc:picChg chg="add mod">
          <ac:chgData name="지현 박" userId="6e309906b52b0832" providerId="Windows Live" clId="Web-{E66BD3A8-7F41-3CC9-B8DD-40BF63D620E5}" dt="2024-04-07T20:57:37.578" v="4669"/>
          <ac:picMkLst>
            <pc:docMk/>
            <pc:sldMk cId="3601200635" sldId="270"/>
            <ac:picMk id="7" creationId="{57DF2970-F36D-C7B9-04C5-DAC714C452C7}"/>
          </ac:picMkLst>
        </pc:picChg>
        <pc:picChg chg="add del mod">
          <ac:chgData name="지현 박" userId="6e309906b52b0832" providerId="Windows Live" clId="Web-{E66BD3A8-7F41-3CC9-B8DD-40BF63D620E5}" dt="2024-04-07T21:00:38.369" v="4703"/>
          <ac:picMkLst>
            <pc:docMk/>
            <pc:sldMk cId="3601200635" sldId="270"/>
            <ac:picMk id="8" creationId="{5FE371F6-CEF9-1337-735A-7C333DC6A543}"/>
          </ac:picMkLst>
        </pc:picChg>
        <pc:picChg chg="add mod ord">
          <ac:chgData name="지현 박" userId="6e309906b52b0832" providerId="Windows Live" clId="Web-{E66BD3A8-7F41-3CC9-B8DD-40BF63D620E5}" dt="2024-04-07T21:00:51.260" v="4708"/>
          <ac:picMkLst>
            <pc:docMk/>
            <pc:sldMk cId="3601200635" sldId="270"/>
            <ac:picMk id="13" creationId="{91322F8E-CFB9-0BBE-D2B4-D70898CEDB98}"/>
          </ac:picMkLst>
        </pc:picChg>
        <pc:cxnChg chg="add mod">
          <ac:chgData name="지현 박" userId="6e309906b52b0832" providerId="Windows Live" clId="Web-{E66BD3A8-7F41-3CC9-B8DD-40BF63D620E5}" dt="2024-04-07T20:59:18.708" v="4690" actId="1076"/>
          <ac:cxnSpMkLst>
            <pc:docMk/>
            <pc:sldMk cId="3601200635" sldId="270"/>
            <ac:cxnSpMk id="10" creationId="{FE339E3C-7314-6AF7-B5A4-3F46C96C2271}"/>
          </ac:cxnSpMkLst>
        </pc:cxnChg>
        <pc:cxnChg chg="add mod">
          <ac:chgData name="지현 박" userId="6e309906b52b0832" providerId="Windows Live" clId="Web-{E66BD3A8-7F41-3CC9-B8DD-40BF63D620E5}" dt="2024-04-07T20:59:57.977" v="4701" actId="1076"/>
          <ac:cxnSpMkLst>
            <pc:docMk/>
            <pc:sldMk cId="3601200635" sldId="270"/>
            <ac:cxnSpMk id="12" creationId="{D92E8127-1475-B10C-7B89-0FE069E9D112}"/>
          </ac:cxnSpMkLst>
        </pc:cxnChg>
      </pc:sldChg>
      <pc:sldChg chg="addSp delSp modSp new">
        <pc:chgData name="지현 박" userId="6e309906b52b0832" providerId="Windows Live" clId="Web-{E66BD3A8-7F41-3CC9-B8DD-40BF63D620E5}" dt="2024-04-07T19:17:23.855" v="1900"/>
        <pc:sldMkLst>
          <pc:docMk/>
          <pc:sldMk cId="1164292079" sldId="271"/>
        </pc:sldMkLst>
        <pc:spChg chg="del">
          <ac:chgData name="지현 박" userId="6e309906b52b0832" providerId="Windows Live" clId="Web-{E66BD3A8-7F41-3CC9-B8DD-40BF63D620E5}" dt="2024-04-07T18:10:39.067" v="6"/>
          <ac:spMkLst>
            <pc:docMk/>
            <pc:sldMk cId="1164292079" sldId="271"/>
            <ac:spMk id="2" creationId="{E2D911BA-BDFE-3367-2036-3B1AF612A0FD}"/>
          </ac:spMkLst>
        </pc:spChg>
        <pc:spChg chg="del">
          <ac:chgData name="지현 박" userId="6e309906b52b0832" providerId="Windows Live" clId="Web-{E66BD3A8-7F41-3CC9-B8DD-40BF63D620E5}" dt="2024-04-07T18:10:39.051" v="5"/>
          <ac:spMkLst>
            <pc:docMk/>
            <pc:sldMk cId="1164292079" sldId="271"/>
            <ac:spMk id="3" creationId="{6F97C4E6-8EFC-58F5-C3C5-9CCF83A5637B}"/>
          </ac:spMkLst>
        </pc:spChg>
        <pc:spChg chg="add">
          <ac:chgData name="지현 박" userId="6e309906b52b0832" providerId="Windows Live" clId="Web-{E66BD3A8-7F41-3CC9-B8DD-40BF63D620E5}" dt="2024-04-07T18:10:42.474" v="7"/>
          <ac:spMkLst>
            <pc:docMk/>
            <pc:sldMk cId="1164292079" sldId="271"/>
            <ac:spMk id="5" creationId="{DE1266CD-BCF5-B6C6-F813-361CD0A094A8}"/>
          </ac:spMkLst>
        </pc:spChg>
        <pc:graphicFrameChg chg="add mod modGraphic">
          <ac:chgData name="지현 박" userId="6e309906b52b0832" providerId="Windows Live" clId="Web-{E66BD3A8-7F41-3CC9-B8DD-40BF63D620E5}" dt="2024-04-07T19:17:23.855" v="1900"/>
          <ac:graphicFrameMkLst>
            <pc:docMk/>
            <pc:sldMk cId="1164292079" sldId="271"/>
            <ac:graphicFrameMk id="6" creationId="{1FBF82DE-8DCE-2002-89CE-754F7B0D3DBE}"/>
          </ac:graphicFrameMkLst>
        </pc:graphicFrameChg>
      </pc:sldChg>
      <pc:sldChg chg="modSp add replId">
        <pc:chgData name="지현 박" userId="6e309906b52b0832" providerId="Windows Live" clId="Web-{E66BD3A8-7F41-3CC9-B8DD-40BF63D620E5}" dt="2024-04-07T19:41:31.646" v="3072"/>
        <pc:sldMkLst>
          <pc:docMk/>
          <pc:sldMk cId="4183911594" sldId="272"/>
        </pc:sldMkLst>
        <pc:graphicFrameChg chg="mod modGraphic">
          <ac:chgData name="지현 박" userId="6e309906b52b0832" providerId="Windows Live" clId="Web-{E66BD3A8-7F41-3CC9-B8DD-40BF63D620E5}" dt="2024-04-07T19:41:31.646" v="3072"/>
          <ac:graphicFrameMkLst>
            <pc:docMk/>
            <pc:sldMk cId="4183911594" sldId="272"/>
            <ac:graphicFrameMk id="6" creationId="{1FBF82DE-8DCE-2002-89CE-754F7B0D3DBE}"/>
          </ac:graphicFrameMkLst>
        </pc:graphicFrameChg>
      </pc:sldChg>
      <pc:sldChg chg="modSp add replId">
        <pc:chgData name="지현 박" userId="6e309906b52b0832" providerId="Windows Live" clId="Web-{E66BD3A8-7F41-3CC9-B8DD-40BF63D620E5}" dt="2024-04-07T20:03:17.423" v="4099"/>
        <pc:sldMkLst>
          <pc:docMk/>
          <pc:sldMk cId="2025909688" sldId="273"/>
        </pc:sldMkLst>
        <pc:graphicFrameChg chg="mod modGraphic">
          <ac:chgData name="지현 박" userId="6e309906b52b0832" providerId="Windows Live" clId="Web-{E66BD3A8-7F41-3CC9-B8DD-40BF63D620E5}" dt="2024-04-07T20:03:17.423" v="4099"/>
          <ac:graphicFrameMkLst>
            <pc:docMk/>
            <pc:sldMk cId="2025909688" sldId="273"/>
            <ac:graphicFrameMk id="6" creationId="{1FBF82DE-8DCE-2002-89CE-754F7B0D3DBE}"/>
          </ac:graphicFrameMkLst>
        </pc:graphicFrameChg>
      </pc:sldChg>
      <pc:sldChg chg="modSp add replId">
        <pc:chgData name="지현 박" userId="6e309906b52b0832" providerId="Windows Live" clId="Web-{E66BD3A8-7F41-3CC9-B8DD-40BF63D620E5}" dt="2024-04-07T20:16:40.182" v="4641"/>
        <pc:sldMkLst>
          <pc:docMk/>
          <pc:sldMk cId="4272742770" sldId="274"/>
        </pc:sldMkLst>
        <pc:graphicFrameChg chg="mod modGraphic">
          <ac:chgData name="지현 박" userId="6e309906b52b0832" providerId="Windows Live" clId="Web-{E66BD3A8-7F41-3CC9-B8DD-40BF63D620E5}" dt="2024-04-07T20:16:40.182" v="4641"/>
          <ac:graphicFrameMkLst>
            <pc:docMk/>
            <pc:sldMk cId="4272742770" sldId="274"/>
            <ac:graphicFrameMk id="6" creationId="{1FBF82DE-8DCE-2002-89CE-754F7B0D3DBE}"/>
          </ac:graphicFrameMkLst>
        </pc:graphicFrameChg>
      </pc:sldChg>
      <pc:sldChg chg="addSp delSp modSp add replId">
        <pc:chgData name="지현 박" userId="6e309906b52b0832" providerId="Windows Live" clId="Web-{E66BD3A8-7F41-3CC9-B8DD-40BF63D620E5}" dt="2024-04-07T21:06:12.987" v="4797"/>
        <pc:sldMkLst>
          <pc:docMk/>
          <pc:sldMk cId="3019217613" sldId="275"/>
        </pc:sldMkLst>
        <pc:spChg chg="del">
          <ac:chgData name="지현 박" userId="6e309906b52b0832" providerId="Windows Live" clId="Web-{E66BD3A8-7F41-3CC9-B8DD-40BF63D620E5}" dt="2024-04-07T21:02:52.486" v="4713"/>
          <ac:spMkLst>
            <pc:docMk/>
            <pc:sldMk cId="3019217613" sldId="275"/>
            <ac:spMk id="9" creationId="{A2ECB4AA-4A60-46CF-AF5B-E9B5041C8F0B}"/>
          </ac:spMkLst>
        </pc:spChg>
        <pc:spChg chg="del">
          <ac:chgData name="지현 박" userId="6e309906b52b0832" providerId="Windows Live" clId="Web-{E66BD3A8-7F41-3CC9-B8DD-40BF63D620E5}" dt="2024-04-07T21:02:52.486" v="4711"/>
          <ac:spMkLst>
            <pc:docMk/>
            <pc:sldMk cId="3019217613" sldId="275"/>
            <ac:spMk id="11" creationId="{1C53521E-0ADE-129C-72A6-1AA86A9B57F5}"/>
          </ac:spMkLst>
        </pc:spChg>
        <pc:spChg chg="add del mod">
          <ac:chgData name="지현 박" userId="6e309906b52b0832" providerId="Windows Live" clId="Web-{E66BD3A8-7F41-3CC9-B8DD-40BF63D620E5}" dt="2024-04-07T21:06:12.987" v="4797"/>
          <ac:spMkLst>
            <pc:docMk/>
            <pc:sldMk cId="3019217613" sldId="275"/>
            <ac:spMk id="14" creationId="{2EE97105-1D9E-084F-4000-7AFF481B416F}"/>
          </ac:spMkLst>
        </pc:spChg>
        <pc:picChg chg="del">
          <ac:chgData name="지현 박" userId="6e309906b52b0832" providerId="Windows Live" clId="Web-{E66BD3A8-7F41-3CC9-B8DD-40BF63D620E5}" dt="2024-04-07T21:02:52.486" v="4716"/>
          <ac:picMkLst>
            <pc:docMk/>
            <pc:sldMk cId="3019217613" sldId="275"/>
            <ac:picMk id="2" creationId="{79B0CB79-02B6-2086-0E8A-88D44B343218}"/>
          </ac:picMkLst>
        </pc:picChg>
        <pc:picChg chg="add mod">
          <ac:chgData name="지현 박" userId="6e309906b52b0832" providerId="Windows Live" clId="Web-{E66BD3A8-7F41-3CC9-B8DD-40BF63D620E5}" dt="2024-04-07T21:03:30.143" v="4728"/>
          <ac:picMkLst>
            <pc:docMk/>
            <pc:sldMk cId="3019217613" sldId="275"/>
            <ac:picMk id="3" creationId="{3E4C4007-8FE8-3B1F-9AD0-7C074930F5B8}"/>
          </ac:picMkLst>
        </pc:picChg>
        <pc:picChg chg="add mod">
          <ac:chgData name="지현 박" userId="6e309906b52b0832" providerId="Windows Live" clId="Web-{E66BD3A8-7F41-3CC9-B8DD-40BF63D620E5}" dt="2024-04-07T21:03:30.081" v="4727"/>
          <ac:picMkLst>
            <pc:docMk/>
            <pc:sldMk cId="3019217613" sldId="275"/>
            <ac:picMk id="4" creationId="{DB62DC04-DD74-E400-95B7-CBEE89B5C32C}"/>
          </ac:picMkLst>
        </pc:picChg>
        <pc:picChg chg="del">
          <ac:chgData name="지현 박" userId="6e309906b52b0832" providerId="Windows Live" clId="Web-{E66BD3A8-7F41-3CC9-B8DD-40BF63D620E5}" dt="2024-04-07T21:02:52.486" v="4715"/>
          <ac:picMkLst>
            <pc:docMk/>
            <pc:sldMk cId="3019217613" sldId="275"/>
            <ac:picMk id="6" creationId="{5582A77B-E15B-5743-B89E-61BC82A7541C}"/>
          </ac:picMkLst>
        </pc:picChg>
        <pc:picChg chg="del">
          <ac:chgData name="지현 박" userId="6e309906b52b0832" providerId="Windows Live" clId="Web-{E66BD3A8-7F41-3CC9-B8DD-40BF63D620E5}" dt="2024-04-07T21:02:52.486" v="4714"/>
          <ac:picMkLst>
            <pc:docMk/>
            <pc:sldMk cId="3019217613" sldId="275"/>
            <ac:picMk id="7" creationId="{57DF2970-F36D-C7B9-04C5-DAC714C452C7}"/>
          </ac:picMkLst>
        </pc:picChg>
        <pc:picChg chg="del">
          <ac:chgData name="지현 박" userId="6e309906b52b0832" providerId="Windows Live" clId="Web-{E66BD3A8-7F41-3CC9-B8DD-40BF63D620E5}" dt="2024-04-07T21:02:52.486" v="4717"/>
          <ac:picMkLst>
            <pc:docMk/>
            <pc:sldMk cId="3019217613" sldId="275"/>
            <ac:picMk id="13" creationId="{91322F8E-CFB9-0BBE-D2B4-D70898CEDB98}"/>
          </ac:picMkLst>
        </pc:picChg>
        <pc:cxnChg chg="del">
          <ac:chgData name="지현 박" userId="6e309906b52b0832" providerId="Windows Live" clId="Web-{E66BD3A8-7F41-3CC9-B8DD-40BF63D620E5}" dt="2024-04-07T21:02:52.486" v="4712"/>
          <ac:cxnSpMkLst>
            <pc:docMk/>
            <pc:sldMk cId="3019217613" sldId="275"/>
            <ac:cxnSpMk id="10" creationId="{FE339E3C-7314-6AF7-B5A4-3F46C96C2271}"/>
          </ac:cxnSpMkLst>
        </pc:cxnChg>
        <pc:cxnChg chg="del">
          <ac:chgData name="지현 박" userId="6e309906b52b0832" providerId="Windows Live" clId="Web-{E66BD3A8-7F41-3CC9-B8DD-40BF63D620E5}" dt="2024-04-07T21:02:52.486" v="4710"/>
          <ac:cxnSpMkLst>
            <pc:docMk/>
            <pc:sldMk cId="3019217613" sldId="275"/>
            <ac:cxnSpMk id="12" creationId="{D92E8127-1475-B10C-7B89-0FE069E9D112}"/>
          </ac:cxnSpMkLst>
        </pc:cxnChg>
      </pc:sldChg>
      <pc:sldChg chg="addSp delSp modSp add replId">
        <pc:chgData name="지현 박" userId="6e309906b52b0832" providerId="Windows Live" clId="Web-{E66BD3A8-7F41-3CC9-B8DD-40BF63D620E5}" dt="2024-04-07T21:53:30.728" v="5059" actId="14100"/>
        <pc:sldMkLst>
          <pc:docMk/>
          <pc:sldMk cId="648211588" sldId="276"/>
        </pc:sldMkLst>
        <pc:spChg chg="mod">
          <ac:chgData name="지현 박" userId="6e309906b52b0832" providerId="Windows Live" clId="Web-{E66BD3A8-7F41-3CC9-B8DD-40BF63D620E5}" dt="2024-04-07T21:52:35.320" v="5032" actId="1076"/>
          <ac:spMkLst>
            <pc:docMk/>
            <pc:sldMk cId="648211588" sldId="276"/>
            <ac:spMk id="5" creationId="{D6CF6A8F-3BC3-579A-5470-367BD9CFA8AF}"/>
          </ac:spMkLst>
        </pc:spChg>
        <pc:spChg chg="add mod ord">
          <ac:chgData name="지현 박" userId="6e309906b52b0832" providerId="Windows Live" clId="Web-{E66BD3A8-7F41-3CC9-B8DD-40BF63D620E5}" dt="2024-04-07T21:52:38.804" v="5033" actId="1076"/>
          <ac:spMkLst>
            <pc:docMk/>
            <pc:sldMk cId="648211588" sldId="276"/>
            <ac:spMk id="12" creationId="{C0C8A7D8-5A9A-BFF0-8F6F-8916892FF813}"/>
          </ac:spMkLst>
        </pc:spChg>
        <pc:spChg chg="add mod">
          <ac:chgData name="지현 박" userId="6e309906b52b0832" providerId="Windows Live" clId="Web-{E66BD3A8-7F41-3CC9-B8DD-40BF63D620E5}" dt="2024-04-07T21:53:23.290" v="5055" actId="1076"/>
          <ac:spMkLst>
            <pc:docMk/>
            <pc:sldMk cId="648211588" sldId="276"/>
            <ac:spMk id="14" creationId="{24649EC6-152A-466C-36A8-608EBDADC531}"/>
          </ac:spMkLst>
        </pc:spChg>
        <pc:spChg chg="add mod">
          <ac:chgData name="지현 박" userId="6e309906b52b0832" providerId="Windows Live" clId="Web-{E66BD3A8-7F41-3CC9-B8DD-40BF63D620E5}" dt="2024-04-07T21:53:25.118" v="5056" actId="1076"/>
          <ac:spMkLst>
            <pc:docMk/>
            <pc:sldMk cId="648211588" sldId="276"/>
            <ac:spMk id="17" creationId="{E82EF66B-5994-BCA6-D156-E25CE64B5EB2}"/>
          </ac:spMkLst>
        </pc:spChg>
        <pc:spChg chg="add mod">
          <ac:chgData name="지현 박" userId="6e309906b52b0832" providerId="Windows Live" clId="Web-{E66BD3A8-7F41-3CC9-B8DD-40BF63D620E5}" dt="2024-04-07T21:53:30.728" v="5059" actId="14100"/>
          <ac:spMkLst>
            <pc:docMk/>
            <pc:sldMk cId="648211588" sldId="276"/>
            <ac:spMk id="19" creationId="{08F38A6D-69E0-A9B5-1FDC-75A6760F6A96}"/>
          </ac:spMkLst>
        </pc:spChg>
        <pc:picChg chg="del">
          <ac:chgData name="지현 박" userId="6e309906b52b0832" providerId="Windows Live" clId="Web-{E66BD3A8-7F41-3CC9-B8DD-40BF63D620E5}" dt="2024-04-07T21:06:30.222" v="4800"/>
          <ac:picMkLst>
            <pc:docMk/>
            <pc:sldMk cId="648211588" sldId="276"/>
            <ac:picMk id="3" creationId="{3E4C4007-8FE8-3B1F-9AD0-7C074930F5B8}"/>
          </ac:picMkLst>
        </pc:picChg>
        <pc:picChg chg="del">
          <ac:chgData name="지현 박" userId="6e309906b52b0832" providerId="Windows Live" clId="Web-{E66BD3A8-7F41-3CC9-B8DD-40BF63D620E5}" dt="2024-04-07T21:06:30.222" v="4799"/>
          <ac:picMkLst>
            <pc:docMk/>
            <pc:sldMk cId="648211588" sldId="276"/>
            <ac:picMk id="4" creationId="{DB62DC04-DD74-E400-95B7-CBEE89B5C32C}"/>
          </ac:picMkLst>
        </pc:picChg>
        <pc:picChg chg="add del mod modCrop">
          <ac:chgData name="지현 박" userId="6e309906b52b0832" providerId="Windows Live" clId="Web-{E66BD3A8-7F41-3CC9-B8DD-40BF63D620E5}" dt="2024-04-07T21:10:59.207" v="4809"/>
          <ac:picMkLst>
            <pc:docMk/>
            <pc:sldMk cId="648211588" sldId="276"/>
            <ac:picMk id="6" creationId="{F4A98484-1EE0-A864-908B-FB60FF4DB134}"/>
          </ac:picMkLst>
        </pc:picChg>
        <pc:picChg chg="add del mod">
          <ac:chgData name="지현 박" userId="6e309906b52b0832" providerId="Windows Live" clId="Web-{E66BD3A8-7F41-3CC9-B8DD-40BF63D620E5}" dt="2024-04-07T21:52:12.350" v="5022"/>
          <ac:picMkLst>
            <pc:docMk/>
            <pc:sldMk cId="648211588" sldId="276"/>
            <ac:picMk id="7" creationId="{C9D93239-439C-D92C-1A3E-516C95EF5466}"/>
          </ac:picMkLst>
        </pc:picChg>
        <pc:picChg chg="add del mod">
          <ac:chgData name="지현 박" userId="6e309906b52b0832" providerId="Windows Live" clId="Web-{E66BD3A8-7F41-3CC9-B8DD-40BF63D620E5}" dt="2024-04-07T21:15:55.280" v="4830"/>
          <ac:picMkLst>
            <pc:docMk/>
            <pc:sldMk cId="648211588" sldId="276"/>
            <ac:picMk id="8" creationId="{08C2994A-A00F-139B-24BE-0FD712E560C3}"/>
          </ac:picMkLst>
        </pc:picChg>
        <pc:picChg chg="add mod">
          <ac:chgData name="지현 박" userId="6e309906b52b0832" providerId="Windows Live" clId="Web-{E66BD3A8-7F41-3CC9-B8DD-40BF63D620E5}" dt="2024-04-07T21:53:18.712" v="5051" actId="1076"/>
          <ac:picMkLst>
            <pc:docMk/>
            <pc:sldMk cId="648211588" sldId="276"/>
            <ac:picMk id="9" creationId="{3C23EA4B-DC77-BC5F-965F-01FA99451C48}"/>
          </ac:picMkLst>
        </pc:picChg>
        <pc:picChg chg="add mod">
          <ac:chgData name="지현 박" userId="6e309906b52b0832" providerId="Windows Live" clId="Web-{E66BD3A8-7F41-3CC9-B8DD-40BF63D620E5}" dt="2024-04-07T21:53:18.681" v="5049" actId="1076"/>
          <ac:picMkLst>
            <pc:docMk/>
            <pc:sldMk cId="648211588" sldId="276"/>
            <ac:picMk id="10" creationId="{9C257D04-36B3-62BE-83AC-5B71A7CDE64E}"/>
          </ac:picMkLst>
        </pc:picChg>
        <pc:picChg chg="add mod">
          <ac:chgData name="지현 박" userId="6e309906b52b0832" providerId="Windows Live" clId="Web-{E66BD3A8-7F41-3CC9-B8DD-40BF63D620E5}" dt="2024-04-07T21:15:59.030" v="4833" actId="14100"/>
          <ac:picMkLst>
            <pc:docMk/>
            <pc:sldMk cId="648211588" sldId="276"/>
            <ac:picMk id="16" creationId="{29530CF3-772B-CFC7-0754-365153D6A6A4}"/>
          </ac:picMkLst>
        </pc:picChg>
        <pc:picChg chg="add mod modCrop">
          <ac:chgData name="지현 박" userId="6e309906b52b0832" providerId="Windows Live" clId="Web-{E66BD3A8-7F41-3CC9-B8DD-40BF63D620E5}" dt="2024-04-07T21:53:28.118" v="5057" actId="1076"/>
          <ac:picMkLst>
            <pc:docMk/>
            <pc:sldMk cId="648211588" sldId="276"/>
            <ac:picMk id="18" creationId="{665DFDC1-D24B-F829-2972-77C01F65C8F3}"/>
          </ac:picMkLst>
        </pc:picChg>
      </pc:sldChg>
      <pc:sldChg chg="addSp delSp modSp add del replId">
        <pc:chgData name="지현 박" userId="6e309906b52b0832" providerId="Windows Live" clId="Web-{E66BD3A8-7F41-3CC9-B8DD-40BF63D620E5}" dt="2024-04-07T21:21:16.141" v="4891"/>
        <pc:sldMkLst>
          <pc:docMk/>
          <pc:sldMk cId="286293477" sldId="277"/>
        </pc:sldMkLst>
        <pc:spChg chg="del">
          <ac:chgData name="지현 박" userId="6e309906b52b0832" providerId="Windows Live" clId="Web-{E66BD3A8-7F41-3CC9-B8DD-40BF63D620E5}" dt="2024-04-07T21:17:13.677" v="4852"/>
          <ac:spMkLst>
            <pc:docMk/>
            <pc:sldMk cId="286293477" sldId="277"/>
            <ac:spMk id="12" creationId="{C0C8A7D8-5A9A-BFF0-8F6F-8916892FF813}"/>
          </ac:spMkLst>
        </pc:spChg>
        <pc:spChg chg="del">
          <ac:chgData name="지현 박" userId="6e309906b52b0832" providerId="Windows Live" clId="Web-{E66BD3A8-7F41-3CC9-B8DD-40BF63D620E5}" dt="2024-04-07T21:17:13.677" v="4854"/>
          <ac:spMkLst>
            <pc:docMk/>
            <pc:sldMk cId="286293477" sldId="277"/>
            <ac:spMk id="14" creationId="{24649EC6-152A-466C-36A8-608EBDADC531}"/>
          </ac:spMkLst>
        </pc:spChg>
        <pc:spChg chg="del">
          <ac:chgData name="지현 박" userId="6e309906b52b0832" providerId="Windows Live" clId="Web-{E66BD3A8-7F41-3CC9-B8DD-40BF63D620E5}" dt="2024-04-07T21:17:13.677" v="4851"/>
          <ac:spMkLst>
            <pc:docMk/>
            <pc:sldMk cId="286293477" sldId="277"/>
            <ac:spMk id="17" creationId="{E82EF66B-5994-BCA6-D156-E25CE64B5EB2}"/>
          </ac:spMkLst>
        </pc:spChg>
        <pc:picChg chg="add del mod">
          <ac:chgData name="지현 박" userId="6e309906b52b0832" providerId="Windows Live" clId="Web-{E66BD3A8-7F41-3CC9-B8DD-40BF63D620E5}" dt="2024-04-07T21:17:40.397" v="4859"/>
          <ac:picMkLst>
            <pc:docMk/>
            <pc:sldMk cId="286293477" sldId="277"/>
            <ac:picMk id="2" creationId="{C2577DA9-D129-CABE-8357-381FDA2967A1}"/>
          </ac:picMkLst>
        </pc:picChg>
        <pc:picChg chg="del">
          <ac:chgData name="지현 박" userId="6e309906b52b0832" providerId="Windows Live" clId="Web-{E66BD3A8-7F41-3CC9-B8DD-40BF63D620E5}" dt="2024-04-07T21:17:13.677" v="4857"/>
          <ac:picMkLst>
            <pc:docMk/>
            <pc:sldMk cId="286293477" sldId="277"/>
            <ac:picMk id="7" creationId="{C9D93239-439C-D92C-1A3E-516C95EF5466}"/>
          </ac:picMkLst>
        </pc:picChg>
        <pc:picChg chg="del">
          <ac:chgData name="지현 박" userId="6e309906b52b0832" providerId="Windows Live" clId="Web-{E66BD3A8-7F41-3CC9-B8DD-40BF63D620E5}" dt="2024-04-07T21:17:13.677" v="4856"/>
          <ac:picMkLst>
            <pc:docMk/>
            <pc:sldMk cId="286293477" sldId="277"/>
            <ac:picMk id="9" creationId="{3C23EA4B-DC77-BC5F-965F-01FA99451C48}"/>
          </ac:picMkLst>
        </pc:picChg>
        <pc:picChg chg="del">
          <ac:chgData name="지현 박" userId="6e309906b52b0832" providerId="Windows Live" clId="Web-{E66BD3A8-7F41-3CC9-B8DD-40BF63D620E5}" dt="2024-04-07T21:17:13.677" v="4855"/>
          <ac:picMkLst>
            <pc:docMk/>
            <pc:sldMk cId="286293477" sldId="277"/>
            <ac:picMk id="10" creationId="{9C257D04-36B3-62BE-83AC-5B71A7CDE64E}"/>
          </ac:picMkLst>
        </pc:picChg>
        <pc:picChg chg="del">
          <ac:chgData name="지현 박" userId="6e309906b52b0832" providerId="Windows Live" clId="Web-{E66BD3A8-7F41-3CC9-B8DD-40BF63D620E5}" dt="2024-04-07T21:17:13.677" v="4853"/>
          <ac:picMkLst>
            <pc:docMk/>
            <pc:sldMk cId="286293477" sldId="277"/>
            <ac:picMk id="16" creationId="{29530CF3-772B-CFC7-0754-365153D6A6A4}"/>
          </ac:picMkLst>
        </pc:picChg>
      </pc:sldChg>
      <pc:sldChg chg="addSp delSp modSp add replId">
        <pc:chgData name="지현 박" userId="6e309906b52b0832" providerId="Windows Live" clId="Web-{E66BD3A8-7F41-3CC9-B8DD-40BF63D620E5}" dt="2024-04-07T21:19:29.745" v="4890"/>
        <pc:sldMkLst>
          <pc:docMk/>
          <pc:sldMk cId="3987937749" sldId="278"/>
        </pc:sldMkLst>
        <pc:spChg chg="del">
          <ac:chgData name="지현 박" userId="6e309906b52b0832" providerId="Windows Live" clId="Web-{E66BD3A8-7F41-3CC9-B8DD-40BF63D620E5}" dt="2024-04-07T21:17:49.006" v="4862"/>
          <ac:spMkLst>
            <pc:docMk/>
            <pc:sldMk cId="3987937749" sldId="278"/>
            <ac:spMk id="12" creationId="{C0C8A7D8-5A9A-BFF0-8F6F-8916892FF813}"/>
          </ac:spMkLst>
        </pc:spChg>
        <pc:spChg chg="del">
          <ac:chgData name="지현 박" userId="6e309906b52b0832" providerId="Windows Live" clId="Web-{E66BD3A8-7F41-3CC9-B8DD-40BF63D620E5}" dt="2024-04-07T21:17:49.006" v="4864"/>
          <ac:spMkLst>
            <pc:docMk/>
            <pc:sldMk cId="3987937749" sldId="278"/>
            <ac:spMk id="14" creationId="{24649EC6-152A-466C-36A8-608EBDADC531}"/>
          </ac:spMkLst>
        </pc:spChg>
        <pc:spChg chg="del">
          <ac:chgData name="지현 박" userId="6e309906b52b0832" providerId="Windows Live" clId="Web-{E66BD3A8-7F41-3CC9-B8DD-40BF63D620E5}" dt="2024-04-07T21:17:49.006" v="4861"/>
          <ac:spMkLst>
            <pc:docMk/>
            <pc:sldMk cId="3987937749" sldId="278"/>
            <ac:spMk id="17" creationId="{E82EF66B-5994-BCA6-D156-E25CE64B5EB2}"/>
          </ac:spMkLst>
        </pc:spChg>
        <pc:picChg chg="add mod">
          <ac:chgData name="지현 박" userId="6e309906b52b0832" providerId="Windows Live" clId="Web-{E66BD3A8-7F41-3CC9-B8DD-40BF63D620E5}" dt="2024-04-07T21:18:37.493" v="4883"/>
          <ac:picMkLst>
            <pc:docMk/>
            <pc:sldMk cId="3987937749" sldId="278"/>
            <ac:picMk id="2" creationId="{38242246-3123-9893-F917-C0E78BEA817A}"/>
          </ac:picMkLst>
        </pc:picChg>
        <pc:picChg chg="add mod">
          <ac:chgData name="지현 박" userId="6e309906b52b0832" providerId="Windows Live" clId="Web-{E66BD3A8-7F41-3CC9-B8DD-40BF63D620E5}" dt="2024-04-07T21:19:29.698" v="4889"/>
          <ac:picMkLst>
            <pc:docMk/>
            <pc:sldMk cId="3987937749" sldId="278"/>
            <ac:picMk id="3" creationId="{996B313F-7D84-31CC-2FB6-0B6BE27CA33E}"/>
          </ac:picMkLst>
        </pc:picChg>
        <pc:picChg chg="add mod">
          <ac:chgData name="지현 박" userId="6e309906b52b0832" providerId="Windows Live" clId="Web-{E66BD3A8-7F41-3CC9-B8DD-40BF63D620E5}" dt="2024-04-07T21:18:37.540" v="4884"/>
          <ac:picMkLst>
            <pc:docMk/>
            <pc:sldMk cId="3987937749" sldId="278"/>
            <ac:picMk id="4" creationId="{0C55FB96-B886-DFDE-3EB0-70503C80C74B}"/>
          </ac:picMkLst>
        </pc:picChg>
        <pc:picChg chg="add mod">
          <ac:chgData name="지현 박" userId="6e309906b52b0832" providerId="Windows Live" clId="Web-{E66BD3A8-7F41-3CC9-B8DD-40BF63D620E5}" dt="2024-04-07T21:19:29.745" v="4890"/>
          <ac:picMkLst>
            <pc:docMk/>
            <pc:sldMk cId="3987937749" sldId="278"/>
            <ac:picMk id="6" creationId="{E7AA74AC-6EBE-B2FE-72E3-9267C73D95F7}"/>
          </ac:picMkLst>
        </pc:picChg>
        <pc:picChg chg="del">
          <ac:chgData name="지현 박" userId="6e309906b52b0832" providerId="Windows Live" clId="Web-{E66BD3A8-7F41-3CC9-B8DD-40BF63D620E5}" dt="2024-04-07T21:17:49.006" v="4867"/>
          <ac:picMkLst>
            <pc:docMk/>
            <pc:sldMk cId="3987937749" sldId="278"/>
            <ac:picMk id="7" creationId="{C9D93239-439C-D92C-1A3E-516C95EF5466}"/>
          </ac:picMkLst>
        </pc:picChg>
        <pc:picChg chg="del">
          <ac:chgData name="지현 박" userId="6e309906b52b0832" providerId="Windows Live" clId="Web-{E66BD3A8-7F41-3CC9-B8DD-40BF63D620E5}" dt="2024-04-07T21:17:49.006" v="4866"/>
          <ac:picMkLst>
            <pc:docMk/>
            <pc:sldMk cId="3987937749" sldId="278"/>
            <ac:picMk id="9" creationId="{3C23EA4B-DC77-BC5F-965F-01FA99451C48}"/>
          </ac:picMkLst>
        </pc:picChg>
        <pc:picChg chg="del">
          <ac:chgData name="지현 박" userId="6e309906b52b0832" providerId="Windows Live" clId="Web-{E66BD3A8-7F41-3CC9-B8DD-40BF63D620E5}" dt="2024-04-07T21:17:49.006" v="4865"/>
          <ac:picMkLst>
            <pc:docMk/>
            <pc:sldMk cId="3987937749" sldId="278"/>
            <ac:picMk id="10" creationId="{9C257D04-36B3-62BE-83AC-5B71A7CDE64E}"/>
          </ac:picMkLst>
        </pc:picChg>
        <pc:picChg chg="del">
          <ac:chgData name="지현 박" userId="6e309906b52b0832" providerId="Windows Live" clId="Web-{E66BD3A8-7F41-3CC9-B8DD-40BF63D620E5}" dt="2024-04-07T21:17:49.006" v="4863"/>
          <ac:picMkLst>
            <pc:docMk/>
            <pc:sldMk cId="3987937749" sldId="278"/>
            <ac:picMk id="16" creationId="{29530CF3-772B-CFC7-0754-365153D6A6A4}"/>
          </ac:picMkLst>
        </pc:picChg>
      </pc:sldChg>
      <pc:sldChg chg="addSp delSp modSp add replId">
        <pc:chgData name="지현 박" userId="6e309906b52b0832" providerId="Windows Live" clId="Web-{E66BD3A8-7F41-3CC9-B8DD-40BF63D620E5}" dt="2024-04-07T22:26:47.290" v="5273" actId="20577"/>
        <pc:sldMkLst>
          <pc:docMk/>
          <pc:sldMk cId="1495502757" sldId="279"/>
        </pc:sldMkLst>
        <pc:spChg chg="mod">
          <ac:chgData name="지현 박" userId="6e309906b52b0832" providerId="Windows Live" clId="Web-{E66BD3A8-7F41-3CC9-B8DD-40BF63D620E5}" dt="2024-04-07T21:29:41.552" v="4906" actId="20577"/>
          <ac:spMkLst>
            <pc:docMk/>
            <pc:sldMk cId="1495502757" sldId="279"/>
            <ac:spMk id="5" creationId="{D6CF6A8F-3BC3-579A-5470-367BD9CFA8AF}"/>
          </ac:spMkLst>
        </pc:spChg>
        <pc:spChg chg="add mod">
          <ac:chgData name="지현 박" userId="6e309906b52b0832" providerId="Windows Live" clId="Web-{E66BD3A8-7F41-3CC9-B8DD-40BF63D620E5}" dt="2024-04-07T22:26:47.290" v="5273" actId="20577"/>
          <ac:spMkLst>
            <pc:docMk/>
            <pc:sldMk cId="1495502757" sldId="279"/>
            <ac:spMk id="10" creationId="{BBC96D9D-14D5-14A0-C420-0FF9CF39327A}"/>
          </ac:spMkLst>
        </pc:spChg>
        <pc:picChg chg="del">
          <ac:chgData name="지현 박" userId="6e309906b52b0832" providerId="Windows Live" clId="Web-{E66BD3A8-7F41-3CC9-B8DD-40BF63D620E5}" dt="2024-04-07T21:23:35.499" v="4905"/>
          <ac:picMkLst>
            <pc:docMk/>
            <pc:sldMk cId="1495502757" sldId="279"/>
            <ac:picMk id="2" creationId="{38242246-3123-9893-F917-C0E78BEA817A}"/>
          </ac:picMkLst>
        </pc:picChg>
        <pc:picChg chg="del">
          <ac:chgData name="지현 박" userId="6e309906b52b0832" providerId="Windows Live" clId="Web-{E66BD3A8-7F41-3CC9-B8DD-40BF63D620E5}" dt="2024-04-07T21:23:35.499" v="4904"/>
          <ac:picMkLst>
            <pc:docMk/>
            <pc:sldMk cId="1495502757" sldId="279"/>
            <ac:picMk id="3" creationId="{996B313F-7D84-31CC-2FB6-0B6BE27CA33E}"/>
          </ac:picMkLst>
        </pc:picChg>
        <pc:picChg chg="del">
          <ac:chgData name="지현 박" userId="6e309906b52b0832" providerId="Windows Live" clId="Web-{E66BD3A8-7F41-3CC9-B8DD-40BF63D620E5}" dt="2024-04-07T21:23:35.483" v="4903"/>
          <ac:picMkLst>
            <pc:docMk/>
            <pc:sldMk cId="1495502757" sldId="279"/>
            <ac:picMk id="4" creationId="{0C55FB96-B886-DFDE-3EB0-70503C80C74B}"/>
          </ac:picMkLst>
        </pc:picChg>
        <pc:picChg chg="del">
          <ac:chgData name="지현 박" userId="6e309906b52b0832" providerId="Windows Live" clId="Web-{E66BD3A8-7F41-3CC9-B8DD-40BF63D620E5}" dt="2024-04-07T21:23:35.483" v="4902"/>
          <ac:picMkLst>
            <pc:docMk/>
            <pc:sldMk cId="1495502757" sldId="279"/>
            <ac:picMk id="6" creationId="{E7AA74AC-6EBE-B2FE-72E3-9267C73D95F7}"/>
          </ac:picMkLst>
        </pc:picChg>
        <pc:picChg chg="add mod modCrop">
          <ac:chgData name="지현 박" userId="6e309906b52b0832" providerId="Windows Live" clId="Web-{E66BD3A8-7F41-3CC9-B8DD-40BF63D620E5}" dt="2024-04-07T22:24:45.158" v="5208" actId="1076"/>
          <ac:picMkLst>
            <pc:docMk/>
            <pc:sldMk cId="1495502757" sldId="279"/>
            <ac:picMk id="7" creationId="{46E7D7EC-869D-4690-8DEB-532919B33114}"/>
          </ac:picMkLst>
        </pc:picChg>
        <pc:picChg chg="add mod modCrop">
          <ac:chgData name="지현 박" userId="6e309906b52b0832" providerId="Windows Live" clId="Web-{E66BD3A8-7F41-3CC9-B8DD-40BF63D620E5}" dt="2024-04-07T22:24:45.174" v="5209" actId="1076"/>
          <ac:picMkLst>
            <pc:docMk/>
            <pc:sldMk cId="1495502757" sldId="279"/>
            <ac:picMk id="8" creationId="{7CBEBFDF-EF10-697F-2A68-D31980CF3674}"/>
          </ac:picMkLst>
        </pc:picChg>
        <pc:picChg chg="add mod modCrop">
          <ac:chgData name="지현 박" userId="6e309906b52b0832" providerId="Windows Live" clId="Web-{E66BD3A8-7F41-3CC9-B8DD-40BF63D620E5}" dt="2024-04-07T22:24:45.205" v="5210" actId="1076"/>
          <ac:picMkLst>
            <pc:docMk/>
            <pc:sldMk cId="1495502757" sldId="279"/>
            <ac:picMk id="9" creationId="{643DC8AB-20C3-1E32-CEAF-761CCFA80F43}"/>
          </ac:picMkLst>
        </pc:picChg>
      </pc:sldChg>
      <pc:sldChg chg="addSp delSp modSp add replId">
        <pc:chgData name="지현 박" userId="6e309906b52b0832" providerId="Windows Live" clId="Web-{E66BD3A8-7F41-3CC9-B8DD-40BF63D620E5}" dt="2024-04-07T22:25:07.252" v="5227" actId="1076"/>
        <pc:sldMkLst>
          <pc:docMk/>
          <pc:sldMk cId="3273862004" sldId="280"/>
        </pc:sldMkLst>
        <pc:spChg chg="add mod">
          <ac:chgData name="지현 박" userId="6e309906b52b0832" providerId="Windows Live" clId="Web-{E66BD3A8-7F41-3CC9-B8DD-40BF63D620E5}" dt="2024-04-07T22:25:07.221" v="5225" actId="1076"/>
          <ac:spMkLst>
            <pc:docMk/>
            <pc:sldMk cId="3273862004" sldId="280"/>
            <ac:spMk id="11" creationId="{4988F1E9-A37F-031E-4331-BAEFFF988831}"/>
          </ac:spMkLst>
        </pc:spChg>
        <pc:spChg chg="add mod">
          <ac:chgData name="지현 박" userId="6e309906b52b0832" providerId="Windows Live" clId="Web-{E66BD3A8-7F41-3CC9-B8DD-40BF63D620E5}" dt="2024-04-07T22:25:07.221" v="5226" actId="1076"/>
          <ac:spMkLst>
            <pc:docMk/>
            <pc:sldMk cId="3273862004" sldId="280"/>
            <ac:spMk id="13" creationId="{418431FB-AA89-6FA6-773A-76A899FD534D}"/>
          </ac:spMkLst>
        </pc:spChg>
        <pc:picChg chg="add mod">
          <ac:chgData name="지현 박" userId="6e309906b52b0832" providerId="Windows Live" clId="Web-{E66BD3A8-7F41-3CC9-B8DD-40BF63D620E5}" dt="2024-04-07T22:25:07.159" v="5221" actId="1076"/>
          <ac:picMkLst>
            <pc:docMk/>
            <pc:sldMk cId="3273862004" sldId="280"/>
            <ac:picMk id="2" creationId="{C0931749-DB4B-98E4-A69C-E12A0D3B37A1}"/>
          </ac:picMkLst>
        </pc:picChg>
        <pc:picChg chg="add mod">
          <ac:chgData name="지현 박" userId="6e309906b52b0832" providerId="Windows Live" clId="Web-{E66BD3A8-7F41-3CC9-B8DD-40BF63D620E5}" dt="2024-04-07T22:25:07.174" v="5222" actId="1076"/>
          <ac:picMkLst>
            <pc:docMk/>
            <pc:sldMk cId="3273862004" sldId="280"/>
            <ac:picMk id="3" creationId="{0378FB90-E2E4-C519-BA6D-AAFD24536762}"/>
          </ac:picMkLst>
        </pc:picChg>
        <pc:picChg chg="add mod">
          <ac:chgData name="지현 박" userId="6e309906b52b0832" providerId="Windows Live" clId="Web-{E66BD3A8-7F41-3CC9-B8DD-40BF63D620E5}" dt="2024-04-07T22:25:07.190" v="5223" actId="1076"/>
          <ac:picMkLst>
            <pc:docMk/>
            <pc:sldMk cId="3273862004" sldId="280"/>
            <ac:picMk id="4" creationId="{AE280422-F069-6301-0AE4-F3A26441EA85}"/>
          </ac:picMkLst>
        </pc:picChg>
        <pc:picChg chg="add mod">
          <ac:chgData name="지현 박" userId="6e309906b52b0832" providerId="Windows Live" clId="Web-{E66BD3A8-7F41-3CC9-B8DD-40BF63D620E5}" dt="2024-04-07T22:25:07.221" v="5224" actId="1076"/>
          <ac:picMkLst>
            <pc:docMk/>
            <pc:sldMk cId="3273862004" sldId="280"/>
            <ac:picMk id="6" creationId="{7682B3A5-762C-B572-EEA0-C465C0A3A0E5}"/>
          </ac:picMkLst>
        </pc:picChg>
        <pc:picChg chg="del">
          <ac:chgData name="지현 박" userId="6e309906b52b0832" providerId="Windows Live" clId="Web-{E66BD3A8-7F41-3CC9-B8DD-40BF63D620E5}" dt="2024-04-07T21:39:34.151" v="4947"/>
          <ac:picMkLst>
            <pc:docMk/>
            <pc:sldMk cId="3273862004" sldId="280"/>
            <ac:picMk id="7" creationId="{46E7D7EC-869D-4690-8DEB-532919B33114}"/>
          </ac:picMkLst>
        </pc:picChg>
        <pc:picChg chg="del">
          <ac:chgData name="지현 박" userId="6e309906b52b0832" providerId="Windows Live" clId="Web-{E66BD3A8-7F41-3CC9-B8DD-40BF63D620E5}" dt="2024-04-07T21:39:34.151" v="4946"/>
          <ac:picMkLst>
            <pc:docMk/>
            <pc:sldMk cId="3273862004" sldId="280"/>
            <ac:picMk id="8" creationId="{7CBEBFDF-EF10-697F-2A68-D31980CF3674}"/>
          </ac:picMkLst>
        </pc:picChg>
        <pc:picChg chg="del">
          <ac:chgData name="지현 박" userId="6e309906b52b0832" providerId="Windows Live" clId="Web-{E66BD3A8-7F41-3CC9-B8DD-40BF63D620E5}" dt="2024-04-07T21:39:34.151" v="4945"/>
          <ac:picMkLst>
            <pc:docMk/>
            <pc:sldMk cId="3273862004" sldId="280"/>
            <ac:picMk id="9" creationId="{643DC8AB-20C3-1E32-CEAF-761CCFA80F43}"/>
          </ac:picMkLst>
        </pc:picChg>
        <pc:picChg chg="add mod">
          <ac:chgData name="지현 박" userId="6e309906b52b0832" providerId="Windows Live" clId="Web-{E66BD3A8-7F41-3CC9-B8DD-40BF63D620E5}" dt="2024-04-07T22:25:07.252" v="5227" actId="1076"/>
          <ac:picMkLst>
            <pc:docMk/>
            <pc:sldMk cId="3273862004" sldId="280"/>
            <ac:picMk id="14" creationId="{6E741DCC-98A6-A17F-65BE-30601856B667}"/>
          </ac:picMkLst>
        </pc:picChg>
      </pc:sldChg>
      <pc:sldChg chg="addSp delSp modSp add replId">
        <pc:chgData name="지현 박" userId="6e309906b52b0832" providerId="Windows Live" clId="Web-{E66BD3A8-7F41-3CC9-B8DD-40BF63D620E5}" dt="2024-04-07T22:23:32.687" v="5199" actId="1076"/>
        <pc:sldMkLst>
          <pc:docMk/>
          <pc:sldMk cId="444658184" sldId="281"/>
        </pc:sldMkLst>
        <pc:spChg chg="del">
          <ac:chgData name="지현 박" userId="6e309906b52b0832" providerId="Windows Live" clId="Web-{E66BD3A8-7F41-3CC9-B8DD-40BF63D620E5}" dt="2024-04-07T21:59:48.281" v="5063"/>
          <ac:spMkLst>
            <pc:docMk/>
            <pc:sldMk cId="444658184" sldId="281"/>
            <ac:spMk id="11" creationId="{4988F1E9-A37F-031E-4331-BAEFFF988831}"/>
          </ac:spMkLst>
        </pc:spChg>
        <pc:spChg chg="del">
          <ac:chgData name="지현 박" userId="6e309906b52b0832" providerId="Windows Live" clId="Web-{E66BD3A8-7F41-3CC9-B8DD-40BF63D620E5}" dt="2024-04-07T21:59:48.281" v="5062"/>
          <ac:spMkLst>
            <pc:docMk/>
            <pc:sldMk cId="444658184" sldId="281"/>
            <ac:spMk id="13" creationId="{418431FB-AA89-6FA6-773A-76A899FD534D}"/>
          </ac:spMkLst>
        </pc:spChg>
        <pc:spChg chg="add mod">
          <ac:chgData name="지현 박" userId="6e309906b52b0832" providerId="Windows Live" clId="Web-{E66BD3A8-7F41-3CC9-B8DD-40BF63D620E5}" dt="2024-04-07T22:23:32.687" v="5199" actId="1076"/>
          <ac:spMkLst>
            <pc:docMk/>
            <pc:sldMk cId="444658184" sldId="281"/>
            <ac:spMk id="15" creationId="{7C4751CA-72E1-0170-054C-7B9C35C13AFB}"/>
          </ac:spMkLst>
        </pc:spChg>
        <pc:picChg chg="del">
          <ac:chgData name="지현 박" userId="6e309906b52b0832" providerId="Windows Live" clId="Web-{E66BD3A8-7F41-3CC9-B8DD-40BF63D620E5}" dt="2024-04-07T21:59:48.281" v="5067"/>
          <ac:picMkLst>
            <pc:docMk/>
            <pc:sldMk cId="444658184" sldId="281"/>
            <ac:picMk id="2" creationId="{C0931749-DB4B-98E4-A69C-E12A0D3B37A1}"/>
          </ac:picMkLst>
        </pc:picChg>
        <pc:picChg chg="del">
          <ac:chgData name="지현 박" userId="6e309906b52b0832" providerId="Windows Live" clId="Web-{E66BD3A8-7F41-3CC9-B8DD-40BF63D620E5}" dt="2024-04-07T21:59:48.281" v="5066"/>
          <ac:picMkLst>
            <pc:docMk/>
            <pc:sldMk cId="444658184" sldId="281"/>
            <ac:picMk id="3" creationId="{0378FB90-E2E4-C519-BA6D-AAFD24536762}"/>
          </ac:picMkLst>
        </pc:picChg>
        <pc:picChg chg="del">
          <ac:chgData name="지현 박" userId="6e309906b52b0832" providerId="Windows Live" clId="Web-{E66BD3A8-7F41-3CC9-B8DD-40BF63D620E5}" dt="2024-04-07T21:59:48.281" v="5065"/>
          <ac:picMkLst>
            <pc:docMk/>
            <pc:sldMk cId="444658184" sldId="281"/>
            <ac:picMk id="4" creationId="{AE280422-F069-6301-0AE4-F3A26441EA85}"/>
          </ac:picMkLst>
        </pc:picChg>
        <pc:picChg chg="del">
          <ac:chgData name="지현 박" userId="6e309906b52b0832" providerId="Windows Live" clId="Web-{E66BD3A8-7F41-3CC9-B8DD-40BF63D620E5}" dt="2024-04-07T21:59:48.281" v="5064"/>
          <ac:picMkLst>
            <pc:docMk/>
            <pc:sldMk cId="444658184" sldId="281"/>
            <ac:picMk id="6" creationId="{7682B3A5-762C-B572-EEA0-C465C0A3A0E5}"/>
          </ac:picMkLst>
        </pc:picChg>
        <pc:picChg chg="add mod">
          <ac:chgData name="지현 박" userId="6e309906b52b0832" providerId="Windows Live" clId="Web-{E66BD3A8-7F41-3CC9-B8DD-40BF63D620E5}" dt="2024-04-07T22:23:27.561" v="5194" actId="1076"/>
          <ac:picMkLst>
            <pc:docMk/>
            <pc:sldMk cId="444658184" sldId="281"/>
            <ac:picMk id="7" creationId="{D5C4F9E9-40BC-C8AF-AE03-A602CD21953E}"/>
          </ac:picMkLst>
        </pc:picChg>
        <pc:picChg chg="add mod">
          <ac:chgData name="지현 박" userId="6e309906b52b0832" providerId="Windows Live" clId="Web-{E66BD3A8-7F41-3CC9-B8DD-40BF63D620E5}" dt="2024-04-07T22:23:27.593" v="5195" actId="1076"/>
          <ac:picMkLst>
            <pc:docMk/>
            <pc:sldMk cId="444658184" sldId="281"/>
            <ac:picMk id="8" creationId="{7F2EBDED-65C4-9D1B-4344-3F221E9BA705}"/>
          </ac:picMkLst>
        </pc:picChg>
        <pc:picChg chg="add mod">
          <ac:chgData name="지현 박" userId="6e309906b52b0832" providerId="Windows Live" clId="Web-{E66BD3A8-7F41-3CC9-B8DD-40BF63D620E5}" dt="2024-04-07T22:23:27.624" v="5196" actId="1076"/>
          <ac:picMkLst>
            <pc:docMk/>
            <pc:sldMk cId="444658184" sldId="281"/>
            <ac:picMk id="10" creationId="{1B02EB40-76EF-A9C3-4504-C6C4BDFF7DDD}"/>
          </ac:picMkLst>
        </pc:picChg>
        <pc:picChg chg="add mod">
          <ac:chgData name="지현 박" userId="6e309906b52b0832" providerId="Windows Live" clId="Web-{E66BD3A8-7F41-3CC9-B8DD-40BF63D620E5}" dt="2024-04-07T22:23:27.640" v="5197" actId="1076"/>
          <ac:picMkLst>
            <pc:docMk/>
            <pc:sldMk cId="444658184" sldId="281"/>
            <ac:picMk id="12" creationId="{244E86C4-34E3-0F70-A58E-22F70882843F}"/>
          </ac:picMkLst>
        </pc:picChg>
        <pc:picChg chg="del">
          <ac:chgData name="지현 박" userId="6e309906b52b0832" providerId="Windows Live" clId="Web-{E66BD3A8-7F41-3CC9-B8DD-40BF63D620E5}" dt="2024-04-07T21:59:48.281" v="5061"/>
          <ac:picMkLst>
            <pc:docMk/>
            <pc:sldMk cId="444658184" sldId="281"/>
            <ac:picMk id="14" creationId="{6E741DCC-98A6-A17F-65BE-30601856B667}"/>
          </ac:picMkLst>
        </pc:picChg>
      </pc:sldChg>
      <pc:sldChg chg="add del replId">
        <pc:chgData name="지현 박" userId="6e309906b52b0832" providerId="Windows Live" clId="Web-{E66BD3A8-7F41-3CC9-B8DD-40BF63D620E5}" dt="2024-04-07T21:39:37.463" v="4949"/>
        <pc:sldMkLst>
          <pc:docMk/>
          <pc:sldMk cId="2893659431" sldId="281"/>
        </pc:sldMkLst>
      </pc:sldChg>
      <pc:sldChg chg="addSp delSp modSp new del">
        <pc:chgData name="지현 박" userId="6e309906b52b0832" providerId="Windows Live" clId="Web-{E66BD3A8-7F41-3CC9-B8DD-40BF63D620E5}" dt="2024-04-07T22:27:02.634" v="5274"/>
        <pc:sldMkLst>
          <pc:docMk/>
          <pc:sldMk cId="78263744" sldId="282"/>
        </pc:sldMkLst>
        <pc:spChg chg="del">
          <ac:chgData name="지현 박" userId="6e309906b52b0832" providerId="Windows Live" clId="Web-{E66BD3A8-7F41-3CC9-B8DD-40BF63D620E5}" dt="2024-04-07T22:06:52.306" v="5099"/>
          <ac:spMkLst>
            <pc:docMk/>
            <pc:sldMk cId="78263744" sldId="282"/>
            <ac:spMk id="2" creationId="{60453179-A27C-BE33-7ED2-1470201543AB}"/>
          </ac:spMkLst>
        </pc:spChg>
        <pc:spChg chg="del">
          <ac:chgData name="지현 박" userId="6e309906b52b0832" providerId="Windows Live" clId="Web-{E66BD3A8-7F41-3CC9-B8DD-40BF63D620E5}" dt="2024-04-07T22:06:52.306" v="5098"/>
          <ac:spMkLst>
            <pc:docMk/>
            <pc:sldMk cId="78263744" sldId="282"/>
            <ac:spMk id="3" creationId="{4037FBF2-87AF-4262-D400-9D0C05EDF92B}"/>
          </ac:spMkLst>
        </pc:spChg>
        <pc:picChg chg="add del mod">
          <ac:chgData name="지현 박" userId="6e309906b52b0832" providerId="Windows Live" clId="Web-{E66BD3A8-7F41-3CC9-B8DD-40BF63D620E5}" dt="2024-04-07T22:07:28.260" v="5104"/>
          <ac:picMkLst>
            <pc:docMk/>
            <pc:sldMk cId="78263744" sldId="282"/>
            <ac:picMk id="4" creationId="{C1157ABF-21AC-54F6-2CF8-B2B8339AC143}"/>
          </ac:picMkLst>
        </pc:picChg>
      </pc:sldChg>
      <pc:sldChg chg="addSp delSp modSp add replId">
        <pc:chgData name="지현 박" userId="6e309906b52b0832" providerId="Windows Live" clId="Web-{E66BD3A8-7F41-3CC9-B8DD-40BF63D620E5}" dt="2024-04-07T22:20:06.304" v="5169" actId="20577"/>
        <pc:sldMkLst>
          <pc:docMk/>
          <pc:sldMk cId="191869322" sldId="283"/>
        </pc:sldMkLst>
        <pc:spChg chg="add mod">
          <ac:chgData name="지현 박" userId="6e309906b52b0832" providerId="Windows Live" clId="Web-{E66BD3A8-7F41-3CC9-B8DD-40BF63D620E5}" dt="2024-04-07T22:13:50.666" v="5119" actId="20577"/>
          <ac:spMkLst>
            <pc:docMk/>
            <pc:sldMk cId="191869322" sldId="283"/>
            <ac:spMk id="2" creationId="{C0CAF6CF-EF3B-C743-1C04-62E4BC0A89D0}"/>
          </ac:spMkLst>
        </pc:spChg>
        <pc:spChg chg="mod">
          <ac:chgData name="지현 박" userId="6e309906b52b0832" providerId="Windows Live" clId="Web-{E66BD3A8-7F41-3CC9-B8DD-40BF63D620E5}" dt="2024-04-07T22:08:08.668" v="5107" actId="20577"/>
          <ac:spMkLst>
            <pc:docMk/>
            <pc:sldMk cId="191869322" sldId="283"/>
            <ac:spMk id="5" creationId="{D6CF6A8F-3BC3-579A-5470-367BD9CFA8AF}"/>
          </ac:spMkLst>
        </pc:spChg>
        <pc:spChg chg="add mod">
          <ac:chgData name="지현 박" userId="6e309906b52b0832" providerId="Windows Live" clId="Web-{E66BD3A8-7F41-3CC9-B8DD-40BF63D620E5}" dt="2024-04-07T22:20:06.304" v="5169" actId="20577"/>
          <ac:spMkLst>
            <pc:docMk/>
            <pc:sldMk cId="191869322" sldId="283"/>
            <ac:spMk id="9" creationId="{590C425F-79A7-A01E-F8A6-3C17D98A238B}"/>
          </ac:spMkLst>
        </pc:spChg>
        <pc:picChg chg="add mod">
          <ac:chgData name="지현 박" userId="6e309906b52b0832" providerId="Windows Live" clId="Web-{E66BD3A8-7F41-3CC9-B8DD-40BF63D620E5}" dt="2024-04-07T22:16:22.687" v="5130" actId="1076"/>
          <ac:picMkLst>
            <pc:docMk/>
            <pc:sldMk cId="191869322" sldId="283"/>
            <ac:picMk id="3" creationId="{5603E2BF-F5FD-E274-8ADC-7631EF3D4394}"/>
          </ac:picMkLst>
        </pc:picChg>
        <pc:picChg chg="add mod">
          <ac:chgData name="지현 박" userId="6e309906b52b0832" providerId="Windows Live" clId="Web-{E66BD3A8-7F41-3CC9-B8DD-40BF63D620E5}" dt="2024-04-07T22:19:55.694" v="5162" actId="1076"/>
          <ac:picMkLst>
            <pc:docMk/>
            <pc:sldMk cId="191869322" sldId="283"/>
            <ac:picMk id="4" creationId="{36370BFD-163E-65FF-F28D-47F7E429B724}"/>
          </ac:picMkLst>
        </pc:picChg>
        <pc:picChg chg="add mod">
          <ac:chgData name="지현 박" userId="6e309906b52b0832" providerId="Windows Live" clId="Web-{E66BD3A8-7F41-3CC9-B8DD-40BF63D620E5}" dt="2024-04-07T22:16:34.516" v="5135" actId="1076"/>
          <ac:picMkLst>
            <pc:docMk/>
            <pc:sldMk cId="191869322" sldId="283"/>
            <ac:picMk id="6" creationId="{307F12E1-5315-0E9A-591F-4DF995DD91D5}"/>
          </ac:picMkLst>
        </pc:picChg>
        <pc:picChg chg="del">
          <ac:chgData name="지현 박" userId="6e309906b52b0832" providerId="Windows Live" clId="Web-{E66BD3A8-7F41-3CC9-B8DD-40BF63D620E5}" dt="2024-04-07T22:08:10.809" v="5111"/>
          <ac:picMkLst>
            <pc:docMk/>
            <pc:sldMk cId="191869322" sldId="283"/>
            <ac:picMk id="7" creationId="{D5C4F9E9-40BC-C8AF-AE03-A602CD21953E}"/>
          </ac:picMkLst>
        </pc:picChg>
        <pc:picChg chg="del">
          <ac:chgData name="지현 박" userId="6e309906b52b0832" providerId="Windows Live" clId="Web-{E66BD3A8-7F41-3CC9-B8DD-40BF63D620E5}" dt="2024-04-07T22:08:10.809" v="5110"/>
          <ac:picMkLst>
            <pc:docMk/>
            <pc:sldMk cId="191869322" sldId="283"/>
            <ac:picMk id="8" creationId="{7F2EBDED-65C4-9D1B-4344-3F221E9BA705}"/>
          </ac:picMkLst>
        </pc:picChg>
        <pc:picChg chg="del">
          <ac:chgData name="지현 박" userId="6e309906b52b0832" providerId="Windows Live" clId="Web-{E66BD3A8-7F41-3CC9-B8DD-40BF63D620E5}" dt="2024-04-07T22:08:10.809" v="5109"/>
          <ac:picMkLst>
            <pc:docMk/>
            <pc:sldMk cId="191869322" sldId="283"/>
            <ac:picMk id="10" creationId="{1B02EB40-76EF-A9C3-4504-C6C4BDFF7DDD}"/>
          </ac:picMkLst>
        </pc:picChg>
        <pc:picChg chg="del">
          <ac:chgData name="지현 박" userId="6e309906b52b0832" providerId="Windows Live" clId="Web-{E66BD3A8-7F41-3CC9-B8DD-40BF63D620E5}" dt="2024-04-07T22:08:10.809" v="5108"/>
          <ac:picMkLst>
            <pc:docMk/>
            <pc:sldMk cId="191869322" sldId="283"/>
            <ac:picMk id="12" creationId="{244E86C4-34E3-0F70-A58E-22F70882843F}"/>
          </ac:picMkLst>
        </pc:picChg>
      </pc:sldChg>
      <pc:sldChg chg="addSp delSp modSp new">
        <pc:chgData name="지현 박" userId="6e309906b52b0832" providerId="Windows Live" clId="Web-{E66BD3A8-7F41-3CC9-B8DD-40BF63D620E5}" dt="2024-04-07T22:21:42.323" v="5190" actId="1076"/>
        <pc:sldMkLst>
          <pc:docMk/>
          <pc:sldMk cId="250403175" sldId="284"/>
        </pc:sldMkLst>
        <pc:spChg chg="del">
          <ac:chgData name="지현 박" userId="6e309906b52b0832" providerId="Windows Live" clId="Web-{E66BD3A8-7F41-3CC9-B8DD-40BF63D620E5}" dt="2024-04-07T22:17:34.627" v="5138"/>
          <ac:spMkLst>
            <pc:docMk/>
            <pc:sldMk cId="250403175" sldId="284"/>
            <ac:spMk id="2" creationId="{0D721527-7F7E-C17C-F081-4F8D7921133A}"/>
          </ac:spMkLst>
        </pc:spChg>
        <pc:spChg chg="del">
          <ac:chgData name="지현 박" userId="6e309906b52b0832" providerId="Windows Live" clId="Web-{E66BD3A8-7F41-3CC9-B8DD-40BF63D620E5}" dt="2024-04-07T22:17:34.627" v="5137"/>
          <ac:spMkLst>
            <pc:docMk/>
            <pc:sldMk cId="250403175" sldId="284"/>
            <ac:spMk id="3" creationId="{948C02B5-9B71-42D8-F9A9-BA33A11A0A00}"/>
          </ac:spMkLst>
        </pc:spChg>
        <pc:spChg chg="add mod">
          <ac:chgData name="지현 박" userId="6e309906b52b0832" providerId="Windows Live" clId="Web-{E66BD3A8-7F41-3CC9-B8DD-40BF63D620E5}" dt="2024-04-07T22:21:38.933" v="5189" actId="1076"/>
          <ac:spMkLst>
            <pc:docMk/>
            <pc:sldMk cId="250403175" sldId="284"/>
            <ac:spMk id="7" creationId="{A036136A-93FD-CDD1-9EDD-F78D0E05835E}"/>
          </ac:spMkLst>
        </pc:spChg>
        <pc:spChg chg="add mod">
          <ac:chgData name="지현 박" userId="6e309906b52b0832" providerId="Windows Live" clId="Web-{E66BD3A8-7F41-3CC9-B8DD-40BF63D620E5}" dt="2024-04-07T22:21:42.323" v="5190" actId="1076"/>
          <ac:spMkLst>
            <pc:docMk/>
            <pc:sldMk cId="250403175" sldId="284"/>
            <ac:spMk id="8" creationId="{5593FAF7-1DBF-20C1-97A8-2254A7B2BC4E}"/>
          </ac:spMkLst>
        </pc:spChg>
        <pc:picChg chg="add del mod">
          <ac:chgData name="지현 박" userId="6e309906b52b0832" providerId="Windows Live" clId="Web-{E66BD3A8-7F41-3CC9-B8DD-40BF63D620E5}" dt="2024-04-07T22:21:03.494" v="5178"/>
          <ac:picMkLst>
            <pc:docMk/>
            <pc:sldMk cId="250403175" sldId="284"/>
            <ac:picMk id="4" creationId="{2949067B-2CA8-8C79-E354-069E4EAC89D8}"/>
          </ac:picMkLst>
        </pc:picChg>
        <pc:picChg chg="add del mod">
          <ac:chgData name="지현 박" userId="6e309906b52b0832" providerId="Windows Live" clId="Web-{E66BD3A8-7F41-3CC9-B8DD-40BF63D620E5}" dt="2024-04-07T22:17:47.081" v="5143"/>
          <ac:picMkLst>
            <pc:docMk/>
            <pc:sldMk cId="250403175" sldId="284"/>
            <ac:picMk id="5" creationId="{94E48511-102B-C835-78B9-D10D48E4B75E}"/>
          </ac:picMkLst>
        </pc:picChg>
        <pc:picChg chg="add mod">
          <ac:chgData name="지현 박" userId="6e309906b52b0832" providerId="Windows Live" clId="Web-{E66BD3A8-7F41-3CC9-B8DD-40BF63D620E5}" dt="2024-04-07T22:21:33.448" v="5186"/>
          <ac:picMkLst>
            <pc:docMk/>
            <pc:sldMk cId="250403175" sldId="284"/>
            <ac:picMk id="9" creationId="{A3A0BB13-5130-BD3B-D145-FA1C566A00CC}"/>
          </ac:picMkLst>
        </pc:picChg>
        <pc:picChg chg="add mod">
          <ac:chgData name="지현 박" userId="6e309906b52b0832" providerId="Windows Live" clId="Web-{E66BD3A8-7F41-3CC9-B8DD-40BF63D620E5}" dt="2024-04-07T22:21:35.292" v="5188" actId="1076"/>
          <ac:picMkLst>
            <pc:docMk/>
            <pc:sldMk cId="250403175" sldId="284"/>
            <ac:picMk id="10" creationId="{1D19CFC6-C14C-051C-2B58-D73CDEAC99BE}"/>
          </ac:picMkLst>
        </pc:picChg>
      </pc:sldChg>
      <pc:sldChg chg="add del replId">
        <pc:chgData name="지현 박" userId="6e309906b52b0832" providerId="Windows Live" clId="Web-{E66BD3A8-7F41-3CC9-B8DD-40BF63D620E5}" dt="2024-04-07T22:11:31.395" v="5113"/>
        <pc:sldMkLst>
          <pc:docMk/>
          <pc:sldMk cId="1108388176" sldId="284"/>
        </pc:sldMkLst>
      </pc:sldChg>
      <pc:sldChg chg="addSp delSp modSp new">
        <pc:chgData name="지현 박" userId="6e309906b52b0832" providerId="Windows Live" clId="Web-{E66BD3A8-7F41-3CC9-B8DD-40BF63D620E5}" dt="2024-04-07T22:20:08.851" v="5171" actId="20577"/>
        <pc:sldMkLst>
          <pc:docMk/>
          <pc:sldMk cId="1377267645" sldId="285"/>
        </pc:sldMkLst>
        <pc:spChg chg="del">
          <ac:chgData name="지현 박" userId="6e309906b52b0832" providerId="Windows Live" clId="Web-{E66BD3A8-7F41-3CC9-B8DD-40BF63D620E5}" dt="2024-04-07T22:18:29.426" v="5147"/>
          <ac:spMkLst>
            <pc:docMk/>
            <pc:sldMk cId="1377267645" sldId="285"/>
            <ac:spMk id="2" creationId="{9EC6235C-7CEE-02B6-B198-DD0A1DB796F4}"/>
          </ac:spMkLst>
        </pc:spChg>
        <pc:spChg chg="del">
          <ac:chgData name="지현 박" userId="6e309906b52b0832" providerId="Windows Live" clId="Web-{E66BD3A8-7F41-3CC9-B8DD-40BF63D620E5}" dt="2024-04-07T22:18:29.426" v="5146"/>
          <ac:spMkLst>
            <pc:docMk/>
            <pc:sldMk cId="1377267645" sldId="285"/>
            <ac:spMk id="3" creationId="{AE72A289-F808-23A3-10CF-5FFC178F478D}"/>
          </ac:spMkLst>
        </pc:spChg>
        <pc:spChg chg="add">
          <ac:chgData name="지현 박" userId="6e309906b52b0832" providerId="Windows Live" clId="Web-{E66BD3A8-7F41-3CC9-B8DD-40BF63D620E5}" dt="2024-04-07T22:18:44.411" v="5151"/>
          <ac:spMkLst>
            <pc:docMk/>
            <pc:sldMk cId="1377267645" sldId="285"/>
            <ac:spMk id="6" creationId="{D11E5BBB-3CD7-F3A6-203A-B74BCF1A4879}"/>
          </ac:spMkLst>
        </pc:spChg>
        <pc:spChg chg="add mod">
          <ac:chgData name="지현 박" userId="6e309906b52b0832" providerId="Windows Live" clId="Web-{E66BD3A8-7F41-3CC9-B8DD-40BF63D620E5}" dt="2024-04-07T22:20:08.851" v="5171" actId="20577"/>
          <ac:spMkLst>
            <pc:docMk/>
            <pc:sldMk cId="1377267645" sldId="285"/>
            <ac:spMk id="7" creationId="{80C9994B-27C5-9F36-EE49-38F2ACA5E06A}"/>
          </ac:spMkLst>
        </pc:spChg>
        <pc:picChg chg="add mod">
          <ac:chgData name="지현 박" userId="6e309906b52b0832" providerId="Windows Live" clId="Web-{E66BD3A8-7F41-3CC9-B8DD-40BF63D620E5}" dt="2024-04-07T22:19:34.709" v="5160" actId="1076"/>
          <ac:picMkLst>
            <pc:docMk/>
            <pc:sldMk cId="1377267645" sldId="285"/>
            <ac:picMk id="4" creationId="{195E4082-BAC7-2A01-4F57-6F2508D070E5}"/>
          </ac:picMkLst>
        </pc:picChg>
      </pc:sldChg>
      <pc:sldChg chg="addSp delSp modSp new">
        <pc:chgData name="지현 박" userId="6e309906b52b0832" providerId="Windows Live" clId="Web-{E66BD3A8-7F41-3CC9-B8DD-40BF63D620E5}" dt="2024-04-07T22:33:09.755" v="5310"/>
        <pc:sldMkLst>
          <pc:docMk/>
          <pc:sldMk cId="563170630" sldId="286"/>
        </pc:sldMkLst>
        <pc:spChg chg="del">
          <ac:chgData name="지현 박" userId="6e309906b52b0832" providerId="Windows Live" clId="Web-{E66BD3A8-7F41-3CC9-B8DD-40BF63D620E5}" dt="2024-04-07T22:30:20.463" v="5277"/>
          <ac:spMkLst>
            <pc:docMk/>
            <pc:sldMk cId="563170630" sldId="286"/>
            <ac:spMk id="2" creationId="{BAE35C53-718B-327D-797A-2BA934AB9239}"/>
          </ac:spMkLst>
        </pc:spChg>
        <pc:spChg chg="del">
          <ac:chgData name="지현 박" userId="6e309906b52b0832" providerId="Windows Live" clId="Web-{E66BD3A8-7F41-3CC9-B8DD-40BF63D620E5}" dt="2024-04-07T22:30:20.463" v="5276"/>
          <ac:spMkLst>
            <pc:docMk/>
            <pc:sldMk cId="563170630" sldId="286"/>
            <ac:spMk id="3" creationId="{ABE6D128-3570-C4D6-7265-D83DF6BBA691}"/>
          </ac:spMkLst>
        </pc:spChg>
        <pc:spChg chg="add mod">
          <ac:chgData name="지현 박" userId="6e309906b52b0832" providerId="Windows Live" clId="Web-{E66BD3A8-7F41-3CC9-B8DD-40BF63D620E5}" dt="2024-04-07T22:31:29.610" v="5298" actId="1076"/>
          <ac:spMkLst>
            <pc:docMk/>
            <pc:sldMk cId="563170630" sldId="286"/>
            <ac:spMk id="6" creationId="{18BD5F2E-7A34-715E-0604-93B5246D24B7}"/>
          </ac:spMkLst>
        </pc:spChg>
        <pc:spChg chg="add del">
          <ac:chgData name="지현 박" userId="6e309906b52b0832" providerId="Windows Live" clId="Web-{E66BD3A8-7F41-3CC9-B8DD-40BF63D620E5}" dt="2024-04-07T22:30:30.338" v="5282"/>
          <ac:spMkLst>
            <pc:docMk/>
            <pc:sldMk cId="563170630" sldId="286"/>
            <ac:spMk id="8" creationId="{7FA28C6E-05E0-7041-2B01-4C239A0477CB}"/>
          </ac:spMkLst>
        </pc:spChg>
        <pc:spChg chg="add mod">
          <ac:chgData name="지현 박" userId="6e309906b52b0832" providerId="Windows Live" clId="Web-{E66BD3A8-7F41-3CC9-B8DD-40BF63D620E5}" dt="2024-04-07T22:31:32.329" v="5299" actId="1076"/>
          <ac:spMkLst>
            <pc:docMk/>
            <pc:sldMk cId="563170630" sldId="286"/>
            <ac:spMk id="9" creationId="{7958C44D-D2FA-F0FA-FD4C-5FFABBD563C5}"/>
          </ac:spMkLst>
        </pc:spChg>
        <pc:spChg chg="add mod">
          <ac:chgData name="지현 박" userId="6e309906b52b0832" providerId="Windows Live" clId="Web-{E66BD3A8-7F41-3CC9-B8DD-40BF63D620E5}" dt="2024-04-07T22:32:33.347" v="5304" actId="1076"/>
          <ac:spMkLst>
            <pc:docMk/>
            <pc:sldMk cId="563170630" sldId="286"/>
            <ac:spMk id="10" creationId="{6F448CE2-7988-5489-F18B-A97FCEFB4A8C}"/>
          </ac:spMkLst>
        </pc:spChg>
        <pc:picChg chg="add mod">
          <ac:chgData name="지현 박" userId="6e309906b52b0832" providerId="Windows Live" clId="Web-{E66BD3A8-7F41-3CC9-B8DD-40BF63D620E5}" dt="2024-04-07T22:33:05.239" v="5308" actId="1076"/>
          <ac:picMkLst>
            <pc:docMk/>
            <pc:sldMk cId="563170630" sldId="286"/>
            <ac:picMk id="4" creationId="{9B008732-DFD7-623D-6F37-8FA14225932D}"/>
          </ac:picMkLst>
        </pc:picChg>
        <pc:picChg chg="add mod">
          <ac:chgData name="지현 박" userId="6e309906b52b0832" providerId="Windows Live" clId="Web-{E66BD3A8-7F41-3CC9-B8DD-40BF63D620E5}" dt="2024-04-07T22:33:09.755" v="5310"/>
          <ac:picMkLst>
            <pc:docMk/>
            <pc:sldMk cId="563170630" sldId="286"/>
            <ac:picMk id="11" creationId="{1F8808E9-3F48-A70C-4847-91E8DA31725C}"/>
          </ac:picMkLst>
        </pc:picChg>
      </pc:sldChg>
      <pc:sldChg chg="addSp delSp modSp new del">
        <pc:chgData name="지현 박" userId="6e309906b52b0832" providerId="Windows Live" clId="Web-{E66BD3A8-7F41-3CC9-B8DD-40BF63D620E5}" dt="2024-04-08T14:51:35.090" v="5328"/>
        <pc:sldMkLst>
          <pc:docMk/>
          <pc:sldMk cId="32465799" sldId="287"/>
        </pc:sldMkLst>
        <pc:spChg chg="del">
          <ac:chgData name="지현 박" userId="6e309906b52b0832" providerId="Windows Live" clId="Web-{E66BD3A8-7F41-3CC9-B8DD-40BF63D620E5}" dt="2024-04-07T22:38:21.344" v="5313"/>
          <ac:spMkLst>
            <pc:docMk/>
            <pc:sldMk cId="32465799" sldId="287"/>
            <ac:spMk id="2" creationId="{45798CBE-6F7C-BEB9-32AC-CBA5D29F9697}"/>
          </ac:spMkLst>
        </pc:spChg>
        <pc:spChg chg="del">
          <ac:chgData name="지현 박" userId="6e309906b52b0832" providerId="Windows Live" clId="Web-{E66BD3A8-7F41-3CC9-B8DD-40BF63D620E5}" dt="2024-04-07T22:38:21.344" v="5312"/>
          <ac:spMkLst>
            <pc:docMk/>
            <pc:sldMk cId="32465799" sldId="287"/>
            <ac:spMk id="3" creationId="{D1BDA72F-58AB-B160-05B2-1E96CD2995C7}"/>
          </ac:spMkLst>
        </pc:spChg>
        <pc:picChg chg="add mod">
          <ac:chgData name="지현 박" userId="6e309906b52b0832" providerId="Windows Live" clId="Web-{E66BD3A8-7F41-3CC9-B8DD-40BF63D620E5}" dt="2024-04-07T22:38:22.704" v="5314"/>
          <ac:picMkLst>
            <pc:docMk/>
            <pc:sldMk cId="32465799" sldId="287"/>
            <ac:picMk id="4" creationId="{AE479D5F-ABB2-28F9-C50C-E5067A91C431}"/>
          </ac:picMkLst>
        </pc:picChg>
      </pc:sldChg>
      <pc:sldChg chg="addSp delSp modSp new del">
        <pc:chgData name="지현 박" userId="6e309906b52b0832" providerId="Windows Live" clId="Web-{E66BD3A8-7F41-3CC9-B8DD-40BF63D620E5}" dt="2024-04-08T14:51:35.090" v="5327"/>
        <pc:sldMkLst>
          <pc:docMk/>
          <pc:sldMk cId="3313945541" sldId="288"/>
        </pc:sldMkLst>
        <pc:spChg chg="del">
          <ac:chgData name="지현 박" userId="6e309906b52b0832" providerId="Windows Live" clId="Web-{E66BD3A8-7F41-3CC9-B8DD-40BF63D620E5}" dt="2024-04-07T22:38:44.532" v="5317"/>
          <ac:spMkLst>
            <pc:docMk/>
            <pc:sldMk cId="3313945541" sldId="288"/>
            <ac:spMk id="2" creationId="{63D11B92-DE8F-F1FC-DFE9-E8BA156737CB}"/>
          </ac:spMkLst>
        </pc:spChg>
        <pc:spChg chg="del">
          <ac:chgData name="지현 박" userId="6e309906b52b0832" providerId="Windows Live" clId="Web-{E66BD3A8-7F41-3CC9-B8DD-40BF63D620E5}" dt="2024-04-07T22:38:44.517" v="5316"/>
          <ac:spMkLst>
            <pc:docMk/>
            <pc:sldMk cId="3313945541" sldId="288"/>
            <ac:spMk id="3" creationId="{B2D8F52E-6B22-A651-3551-F6C062EB7D6C}"/>
          </ac:spMkLst>
        </pc:spChg>
        <pc:picChg chg="add mod">
          <ac:chgData name="지현 박" userId="6e309906b52b0832" providerId="Windows Live" clId="Web-{E66BD3A8-7F41-3CC9-B8DD-40BF63D620E5}" dt="2024-04-07T22:38:45.376" v="5318"/>
          <ac:picMkLst>
            <pc:docMk/>
            <pc:sldMk cId="3313945541" sldId="288"/>
            <ac:picMk id="4" creationId="{18758E72-902F-4281-5DD6-BD717EAC7D9C}"/>
          </ac:picMkLst>
        </pc:picChg>
      </pc:sldChg>
      <pc:sldChg chg="addSp delSp modSp new del">
        <pc:chgData name="지현 박" userId="6e309906b52b0832" providerId="Windows Live" clId="Web-{E66BD3A8-7F41-3CC9-B8DD-40BF63D620E5}" dt="2024-04-08T14:51:35.090" v="5326"/>
        <pc:sldMkLst>
          <pc:docMk/>
          <pc:sldMk cId="2360730580" sldId="289"/>
        </pc:sldMkLst>
        <pc:spChg chg="del">
          <ac:chgData name="지현 박" userId="6e309906b52b0832" providerId="Windows Live" clId="Web-{E66BD3A8-7F41-3CC9-B8DD-40BF63D620E5}" dt="2024-04-07T22:38:48.908" v="5321"/>
          <ac:spMkLst>
            <pc:docMk/>
            <pc:sldMk cId="2360730580" sldId="289"/>
            <ac:spMk id="2" creationId="{EF09C552-5A5F-3C19-BBF0-45966160E098}"/>
          </ac:spMkLst>
        </pc:spChg>
        <pc:spChg chg="del">
          <ac:chgData name="지현 박" userId="6e309906b52b0832" providerId="Windows Live" clId="Web-{E66BD3A8-7F41-3CC9-B8DD-40BF63D620E5}" dt="2024-04-07T22:38:48.908" v="5320"/>
          <ac:spMkLst>
            <pc:docMk/>
            <pc:sldMk cId="2360730580" sldId="289"/>
            <ac:spMk id="3" creationId="{8AC5FEF7-5784-6CDE-FEAE-984D11521BFB}"/>
          </ac:spMkLst>
        </pc:spChg>
        <pc:picChg chg="add mod">
          <ac:chgData name="지현 박" userId="6e309906b52b0832" providerId="Windows Live" clId="Web-{E66BD3A8-7F41-3CC9-B8DD-40BF63D620E5}" dt="2024-04-07T22:38:58.111" v="5322"/>
          <ac:picMkLst>
            <pc:docMk/>
            <pc:sldMk cId="2360730580" sldId="289"/>
            <ac:picMk id="4" creationId="{9029BAC1-7AC8-9F92-DFB6-C32D3B659E46}"/>
          </ac:picMkLst>
        </pc:picChg>
        <pc:picChg chg="add mod">
          <ac:chgData name="지현 박" userId="6e309906b52b0832" providerId="Windows Live" clId="Web-{E66BD3A8-7F41-3CC9-B8DD-40BF63D620E5}" dt="2024-04-07T22:39:14.330" v="5325" actId="1076"/>
          <ac:picMkLst>
            <pc:docMk/>
            <pc:sldMk cId="2360730580" sldId="289"/>
            <ac:picMk id="5" creationId="{52458022-F021-1ABF-24DE-53565170CBCD}"/>
          </ac:picMkLst>
        </pc:picChg>
      </pc:sldChg>
    </pc:docChg>
  </pc:docChgLst>
  <pc:docChgLst>
    <pc:chgData name="지현 박" userId="6e309906b52b0832" providerId="Windows Live" clId="Web-{A74FBE26-D150-474E-A776-9F2963DF4396}"/>
    <pc:docChg chg="modSld">
      <pc:chgData name="지현 박" userId="6e309906b52b0832" providerId="Windows Live" clId="Web-{A74FBE26-D150-474E-A776-9F2963DF4396}" dt="2024-04-02T18:01:59.195" v="110" actId="14100"/>
      <pc:docMkLst>
        <pc:docMk/>
      </pc:docMkLst>
      <pc:sldChg chg="modSp">
        <pc:chgData name="지현 박" userId="6e309906b52b0832" providerId="Windows Live" clId="Web-{A74FBE26-D150-474E-A776-9F2963DF4396}" dt="2024-04-02T15:27:52.717" v="1" actId="20577"/>
        <pc:sldMkLst>
          <pc:docMk/>
          <pc:sldMk cId="3904349583" sldId="258"/>
        </pc:sldMkLst>
        <pc:spChg chg="mod">
          <ac:chgData name="지현 박" userId="6e309906b52b0832" providerId="Windows Live" clId="Web-{A74FBE26-D150-474E-A776-9F2963DF4396}" dt="2024-04-02T15:27:52.717" v="1" actId="20577"/>
          <ac:spMkLst>
            <pc:docMk/>
            <pc:sldMk cId="3904349583" sldId="258"/>
            <ac:spMk id="8" creationId="{E7B1DDF3-337D-E576-D30E-42202591B0D6}"/>
          </ac:spMkLst>
        </pc:spChg>
      </pc:sldChg>
      <pc:sldChg chg="addSp delSp modSp">
        <pc:chgData name="지현 박" userId="6e309906b52b0832" providerId="Windows Live" clId="Web-{A74FBE26-D150-474E-A776-9F2963DF4396}" dt="2024-04-02T16:37:39.080" v="73" actId="1076"/>
        <pc:sldMkLst>
          <pc:docMk/>
          <pc:sldMk cId="1147326043" sldId="262"/>
        </pc:sldMkLst>
        <pc:spChg chg="mod">
          <ac:chgData name="지현 박" userId="6e309906b52b0832" providerId="Windows Live" clId="Web-{A74FBE26-D150-474E-A776-9F2963DF4396}" dt="2024-04-02T16:37:38.830" v="66" actId="1076"/>
          <ac:spMkLst>
            <pc:docMk/>
            <pc:sldMk cId="1147326043" sldId="262"/>
            <ac:spMk id="7" creationId="{9C2D11B1-5411-06FB-4E34-07ABB79CA769}"/>
          </ac:spMkLst>
        </pc:spChg>
        <pc:spChg chg="mod">
          <ac:chgData name="지현 박" userId="6e309906b52b0832" providerId="Windows Live" clId="Web-{A74FBE26-D150-474E-A776-9F2963DF4396}" dt="2024-04-02T16:37:38.877" v="67" actId="1076"/>
          <ac:spMkLst>
            <pc:docMk/>
            <pc:sldMk cId="1147326043" sldId="262"/>
            <ac:spMk id="11" creationId="{D567DA00-C76A-62D5-48A2-AC44BE3CD15B}"/>
          </ac:spMkLst>
        </pc:spChg>
        <pc:spChg chg="mod">
          <ac:chgData name="지현 박" userId="6e309906b52b0832" providerId="Windows Live" clId="Web-{A74FBE26-D150-474E-A776-9F2963DF4396}" dt="2024-04-02T16:37:38.908" v="68" actId="1076"/>
          <ac:spMkLst>
            <pc:docMk/>
            <pc:sldMk cId="1147326043" sldId="262"/>
            <ac:spMk id="13" creationId="{5AFB6CF0-AC50-7325-406F-905B82EE1D47}"/>
          </ac:spMkLst>
        </pc:spChg>
        <pc:spChg chg="mod">
          <ac:chgData name="지현 박" userId="6e309906b52b0832" providerId="Windows Live" clId="Web-{A74FBE26-D150-474E-A776-9F2963DF4396}" dt="2024-04-02T16:37:38.955" v="69" actId="1076"/>
          <ac:spMkLst>
            <pc:docMk/>
            <pc:sldMk cId="1147326043" sldId="262"/>
            <ac:spMk id="14" creationId="{0068F7F7-B04A-AE7D-0958-03D0B6560648}"/>
          </ac:spMkLst>
        </pc:spChg>
        <pc:spChg chg="mod">
          <ac:chgData name="지현 박" userId="6e309906b52b0832" providerId="Windows Live" clId="Web-{A74FBE26-D150-474E-A776-9F2963DF4396}" dt="2024-04-02T16:37:38.970" v="70" actId="1076"/>
          <ac:spMkLst>
            <pc:docMk/>
            <pc:sldMk cId="1147326043" sldId="262"/>
            <ac:spMk id="15" creationId="{BA73DD19-A10A-0A61-370B-6F171DD11683}"/>
          </ac:spMkLst>
        </pc:spChg>
        <pc:spChg chg="mod">
          <ac:chgData name="지현 박" userId="6e309906b52b0832" providerId="Windows Live" clId="Web-{A74FBE26-D150-474E-A776-9F2963DF4396}" dt="2024-04-02T16:37:39.017" v="71" actId="1076"/>
          <ac:spMkLst>
            <pc:docMk/>
            <pc:sldMk cId="1147326043" sldId="262"/>
            <ac:spMk id="17" creationId="{3570E9C3-C48B-497F-25A8-FADF49FF3EAE}"/>
          </ac:spMkLst>
        </pc:spChg>
        <pc:spChg chg="mod">
          <ac:chgData name="지현 박" userId="6e309906b52b0832" providerId="Windows Live" clId="Web-{A74FBE26-D150-474E-A776-9F2963DF4396}" dt="2024-04-02T16:37:39.048" v="72" actId="1076"/>
          <ac:spMkLst>
            <pc:docMk/>
            <pc:sldMk cId="1147326043" sldId="262"/>
            <ac:spMk id="18" creationId="{12556BAA-FE6F-01CE-0370-C11B7FAB7B4C}"/>
          </ac:spMkLst>
        </pc:spChg>
        <pc:spChg chg="mod">
          <ac:chgData name="지현 박" userId="6e309906b52b0832" providerId="Windows Live" clId="Web-{A74FBE26-D150-474E-A776-9F2963DF4396}" dt="2024-04-02T16:37:39.080" v="73" actId="1076"/>
          <ac:spMkLst>
            <pc:docMk/>
            <pc:sldMk cId="1147326043" sldId="262"/>
            <ac:spMk id="19" creationId="{A25728D6-66E8-F4E8-63A9-06A378AB0D04}"/>
          </ac:spMkLst>
        </pc:spChg>
        <pc:picChg chg="add del mod">
          <ac:chgData name="지현 박" userId="6e309906b52b0832" providerId="Windows Live" clId="Web-{A74FBE26-D150-474E-A776-9F2963DF4396}" dt="2024-04-02T15:57:23.507" v="59"/>
          <ac:picMkLst>
            <pc:docMk/>
            <pc:sldMk cId="1147326043" sldId="262"/>
            <ac:picMk id="2" creationId="{995F89C1-7E26-60BE-18B0-E7115CC5CE37}"/>
          </ac:picMkLst>
        </pc:picChg>
      </pc:sldChg>
      <pc:sldChg chg="addSp delSp modSp">
        <pc:chgData name="지현 박" userId="6e309906b52b0832" providerId="Windows Live" clId="Web-{A74FBE26-D150-474E-A776-9F2963DF4396}" dt="2024-04-02T18:01:59.195" v="110" actId="14100"/>
        <pc:sldMkLst>
          <pc:docMk/>
          <pc:sldMk cId="3317631772" sldId="267"/>
        </pc:sldMkLst>
        <pc:spChg chg="add mod">
          <ac:chgData name="지현 박" userId="6e309906b52b0832" providerId="Windows Live" clId="Web-{A74FBE26-D150-474E-A776-9F2963DF4396}" dt="2024-04-02T18:01:59.195" v="110" actId="14100"/>
          <ac:spMkLst>
            <pc:docMk/>
            <pc:sldMk cId="3317631772" sldId="267"/>
            <ac:spMk id="2" creationId="{A60F8853-14D0-7CB3-3338-FDB2E1F6A28E}"/>
          </ac:spMkLst>
        </pc:spChg>
        <pc:spChg chg="mod">
          <ac:chgData name="지현 박" userId="6e309906b52b0832" providerId="Windows Live" clId="Web-{A74FBE26-D150-474E-A776-9F2963DF4396}" dt="2024-04-02T15:33:46.572" v="42" actId="20577"/>
          <ac:spMkLst>
            <pc:docMk/>
            <pc:sldMk cId="3317631772" sldId="267"/>
            <ac:spMk id="3" creationId="{AD2801B7-12E0-8EE5-3D85-0193897B1CE8}"/>
          </ac:spMkLst>
        </pc:spChg>
        <pc:spChg chg="del">
          <ac:chgData name="지현 박" userId="6e309906b52b0832" providerId="Windows Live" clId="Web-{A74FBE26-D150-474E-A776-9F2963DF4396}" dt="2024-04-02T15:33:37.056" v="35"/>
          <ac:spMkLst>
            <pc:docMk/>
            <pc:sldMk cId="3317631772" sldId="267"/>
            <ac:spMk id="4" creationId="{FDD52F2C-0394-49FD-D0DA-0A3418955A74}"/>
          </ac:spMkLst>
        </pc:spChg>
        <pc:spChg chg="del">
          <ac:chgData name="지현 박" userId="6e309906b52b0832" providerId="Windows Live" clId="Web-{A74FBE26-D150-474E-A776-9F2963DF4396}" dt="2024-04-02T15:34:53.371" v="43"/>
          <ac:spMkLst>
            <pc:docMk/>
            <pc:sldMk cId="3317631772" sldId="267"/>
            <ac:spMk id="6" creationId="{31513DA3-713E-D934-5ED4-863A1C4218A3}"/>
          </ac:spMkLst>
        </pc:spChg>
        <pc:picChg chg="del">
          <ac:chgData name="지현 박" userId="6e309906b52b0832" providerId="Windows Live" clId="Web-{A74FBE26-D150-474E-A776-9F2963DF4396}" dt="2024-04-02T15:35:00.840" v="45"/>
          <ac:picMkLst>
            <pc:docMk/>
            <pc:sldMk cId="3317631772" sldId="267"/>
            <ac:picMk id="13" creationId="{9AAD96E4-D66D-87AE-9454-D99A30802168}"/>
          </ac:picMkLst>
        </pc:picChg>
        <pc:picChg chg="del">
          <ac:chgData name="지현 박" userId="6e309906b52b0832" providerId="Windows Live" clId="Web-{A74FBE26-D150-474E-A776-9F2963DF4396}" dt="2024-04-02T15:35:00.840" v="44"/>
          <ac:picMkLst>
            <pc:docMk/>
            <pc:sldMk cId="3317631772" sldId="267"/>
            <ac:picMk id="14" creationId="{C93225DD-8286-F9EB-7CF3-56E202A4E91C}"/>
          </ac:picMkLst>
        </pc:picChg>
      </pc:sldChg>
    </pc:docChg>
  </pc:docChgLst>
  <pc:docChgLst>
    <pc:chgData name="지현 박" userId="6e309906b52b0832" providerId="Windows Live" clId="Web-{342D5334-9FD7-404A-9AE9-63908295B102}"/>
    <pc:docChg chg="addSld modSld">
      <pc:chgData name="지현 박" userId="6e309906b52b0832" providerId="Windows Live" clId="Web-{342D5334-9FD7-404A-9AE9-63908295B102}" dt="2024-03-26T21:18:08.894" v="3783" actId="20577"/>
      <pc:docMkLst>
        <pc:docMk/>
      </pc:docMkLst>
      <pc:sldChg chg="addSp delSp modSp">
        <pc:chgData name="지현 박" userId="6e309906b52b0832" providerId="Windows Live" clId="Web-{342D5334-9FD7-404A-9AE9-63908295B102}" dt="2024-03-26T16:08:13.481" v="24" actId="1076"/>
        <pc:sldMkLst>
          <pc:docMk/>
          <pc:sldMk cId="3569210928" sldId="256"/>
        </pc:sldMkLst>
        <pc:spChg chg="del">
          <ac:chgData name="지현 박" userId="6e309906b52b0832" providerId="Windows Live" clId="Web-{342D5334-9FD7-404A-9AE9-63908295B102}" dt="2024-03-26T16:06:23.900" v="1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지현 박" userId="6e309906b52b0832" providerId="Windows Live" clId="Web-{342D5334-9FD7-404A-9AE9-63908295B102}" dt="2024-03-26T16:06:23.900" v="0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지현 박" userId="6e309906b52b0832" providerId="Windows Live" clId="Web-{342D5334-9FD7-404A-9AE9-63908295B102}" dt="2024-03-26T16:08:13.481" v="24" actId="1076"/>
          <ac:spMkLst>
            <pc:docMk/>
            <pc:sldMk cId="3569210928" sldId="256"/>
            <ac:spMk id="4" creationId="{CEBABEE5-FDA4-4E92-44ED-4BBA5F10859E}"/>
          </ac:spMkLst>
        </pc:spChg>
      </pc:sldChg>
      <pc:sldChg chg="addSp delSp modSp new">
        <pc:chgData name="지현 박" userId="6e309906b52b0832" providerId="Windows Live" clId="Web-{342D5334-9FD7-404A-9AE9-63908295B102}" dt="2024-03-26T17:53:53.824" v="497"/>
        <pc:sldMkLst>
          <pc:docMk/>
          <pc:sldMk cId="2555515604" sldId="257"/>
        </pc:sldMkLst>
        <pc:spChg chg="del">
          <ac:chgData name="지현 박" userId="6e309906b52b0832" providerId="Windows Live" clId="Web-{342D5334-9FD7-404A-9AE9-63908295B102}" dt="2024-03-26T16:08:23.887" v="27"/>
          <ac:spMkLst>
            <pc:docMk/>
            <pc:sldMk cId="2555515604" sldId="257"/>
            <ac:spMk id="2" creationId="{E4C6B64E-B9A4-9681-27C5-663B94AA6FD5}"/>
          </ac:spMkLst>
        </pc:spChg>
        <pc:spChg chg="del">
          <ac:chgData name="지현 박" userId="6e309906b52b0832" providerId="Windows Live" clId="Web-{342D5334-9FD7-404A-9AE9-63908295B102}" dt="2024-03-26T16:08:23.887" v="26"/>
          <ac:spMkLst>
            <pc:docMk/>
            <pc:sldMk cId="2555515604" sldId="257"/>
            <ac:spMk id="3" creationId="{405CB7C1-084C-50A0-7A5E-CCAD6130C881}"/>
          </ac:spMkLst>
        </pc:spChg>
        <pc:spChg chg="add mod">
          <ac:chgData name="지현 박" userId="6e309906b52b0832" providerId="Windows Live" clId="Web-{342D5334-9FD7-404A-9AE9-63908295B102}" dt="2024-03-26T17:53:53.824" v="497"/>
          <ac:spMkLst>
            <pc:docMk/>
            <pc:sldMk cId="2555515604" sldId="257"/>
            <ac:spMk id="4" creationId="{4D905677-3327-3C62-B81C-C0EF7289DE93}"/>
          </ac:spMkLst>
        </pc:spChg>
      </pc:sldChg>
      <pc:sldChg chg="addSp delSp modSp new">
        <pc:chgData name="지현 박" userId="6e309906b52b0832" providerId="Windows Live" clId="Web-{342D5334-9FD7-404A-9AE9-63908295B102}" dt="2024-03-26T19:17:28.119" v="1157"/>
        <pc:sldMkLst>
          <pc:docMk/>
          <pc:sldMk cId="3904349583" sldId="258"/>
        </pc:sldMkLst>
        <pc:spChg chg="del">
          <ac:chgData name="지현 박" userId="6e309906b52b0832" providerId="Windows Live" clId="Web-{342D5334-9FD7-404A-9AE9-63908295B102}" dt="2024-03-26T16:28:38.379" v="56"/>
          <ac:spMkLst>
            <pc:docMk/>
            <pc:sldMk cId="3904349583" sldId="258"/>
            <ac:spMk id="2" creationId="{90B0DF8C-1202-4A3D-9CEC-278630459A27}"/>
          </ac:spMkLst>
        </pc:spChg>
        <pc:spChg chg="del">
          <ac:chgData name="지현 박" userId="6e309906b52b0832" providerId="Windows Live" clId="Web-{342D5334-9FD7-404A-9AE9-63908295B102}" dt="2024-03-26T16:28:38.379" v="55"/>
          <ac:spMkLst>
            <pc:docMk/>
            <pc:sldMk cId="3904349583" sldId="258"/>
            <ac:spMk id="3" creationId="{1C9EBE8F-A863-7CE2-A4F1-05D62776A25E}"/>
          </ac:spMkLst>
        </pc:spChg>
        <pc:spChg chg="add mod">
          <ac:chgData name="지현 박" userId="6e309906b52b0832" providerId="Windows Live" clId="Web-{342D5334-9FD7-404A-9AE9-63908295B102}" dt="2024-03-26T17:53:45.761" v="494"/>
          <ac:spMkLst>
            <pc:docMk/>
            <pc:sldMk cId="3904349583" sldId="258"/>
            <ac:spMk id="4" creationId="{9A5FAA2E-754B-CDC1-EC70-9F729C4C7AC0}"/>
          </ac:spMkLst>
        </pc:spChg>
        <pc:spChg chg="add mod">
          <ac:chgData name="지현 박" userId="6e309906b52b0832" providerId="Windows Live" clId="Web-{342D5334-9FD7-404A-9AE9-63908295B102}" dt="2024-03-26T17:07:34.921" v="160" actId="20577"/>
          <ac:spMkLst>
            <pc:docMk/>
            <pc:sldMk cId="3904349583" sldId="258"/>
            <ac:spMk id="5" creationId="{1BFF9112-290E-8762-B546-D5B983B58D40}"/>
          </ac:spMkLst>
        </pc:spChg>
        <pc:spChg chg="add del mod">
          <ac:chgData name="지현 박" userId="6e309906b52b0832" providerId="Windows Live" clId="Web-{342D5334-9FD7-404A-9AE9-63908295B102}" dt="2024-03-26T16:54:59.275" v="128"/>
          <ac:spMkLst>
            <pc:docMk/>
            <pc:sldMk cId="3904349583" sldId="258"/>
            <ac:spMk id="6" creationId="{65C12FBB-5198-C94E-5C01-E38E2A60DC34}"/>
          </ac:spMkLst>
        </pc:spChg>
        <pc:spChg chg="add mod">
          <ac:chgData name="지현 박" userId="6e309906b52b0832" providerId="Windows Live" clId="Web-{342D5334-9FD7-404A-9AE9-63908295B102}" dt="2024-03-26T17:52:03.490" v="445" actId="20577"/>
          <ac:spMkLst>
            <pc:docMk/>
            <pc:sldMk cId="3904349583" sldId="258"/>
            <ac:spMk id="8" creationId="{E7B1DDF3-337D-E576-D30E-42202591B0D6}"/>
          </ac:spMkLst>
        </pc:spChg>
        <pc:spChg chg="add del mod">
          <ac:chgData name="지현 박" userId="6e309906b52b0832" providerId="Windows Live" clId="Web-{342D5334-9FD7-404A-9AE9-63908295B102}" dt="2024-03-26T17:06:26.135" v="146"/>
          <ac:spMkLst>
            <pc:docMk/>
            <pc:sldMk cId="3904349583" sldId="258"/>
            <ac:spMk id="9" creationId="{1485F1A5-F40F-6ACB-7480-737E9D658933}"/>
          </ac:spMkLst>
        </pc:spChg>
        <pc:spChg chg="add del mod">
          <ac:chgData name="지현 박" userId="6e309906b52b0832" providerId="Windows Live" clId="Web-{342D5334-9FD7-404A-9AE9-63908295B102}" dt="2024-03-26T17:06:26.135" v="145"/>
          <ac:spMkLst>
            <pc:docMk/>
            <pc:sldMk cId="3904349583" sldId="258"/>
            <ac:spMk id="10" creationId="{6104543D-12CA-C8C0-C161-4380FB5DB676}"/>
          </ac:spMkLst>
        </pc:spChg>
        <pc:picChg chg="add del mod">
          <ac:chgData name="지현 박" userId="6e309906b52b0832" providerId="Windows Live" clId="Web-{342D5334-9FD7-404A-9AE9-63908295B102}" dt="2024-03-26T16:59:55.485" v="140"/>
          <ac:picMkLst>
            <pc:docMk/>
            <pc:sldMk cId="3904349583" sldId="258"/>
            <ac:picMk id="7" creationId="{008CC89D-7214-66DA-DE6D-2A8F802EBC71}"/>
          </ac:picMkLst>
        </pc:picChg>
        <pc:picChg chg="add del mod">
          <ac:chgData name="지현 박" userId="6e309906b52b0832" providerId="Windows Live" clId="Web-{342D5334-9FD7-404A-9AE9-63908295B102}" dt="2024-03-26T17:06:26.135" v="144"/>
          <ac:picMkLst>
            <pc:docMk/>
            <pc:sldMk cId="3904349583" sldId="258"/>
            <ac:picMk id="11" creationId="{9803054D-65CA-3FD7-6CD8-80553DDEFC71}"/>
          </ac:picMkLst>
        </pc:picChg>
        <pc:picChg chg="add mod">
          <ac:chgData name="지현 박" userId="6e309906b52b0832" providerId="Windows Live" clId="Web-{342D5334-9FD7-404A-9AE9-63908295B102}" dt="2024-03-26T19:17:28.057" v="1156"/>
          <ac:picMkLst>
            <pc:docMk/>
            <pc:sldMk cId="3904349583" sldId="258"/>
            <ac:picMk id="12" creationId="{A0013094-2133-9610-2BC5-521AD7823105}"/>
          </ac:picMkLst>
        </pc:picChg>
        <pc:picChg chg="add mod">
          <ac:chgData name="지현 박" userId="6e309906b52b0832" providerId="Windows Live" clId="Web-{342D5334-9FD7-404A-9AE9-63908295B102}" dt="2024-03-26T19:17:28.119" v="1157"/>
          <ac:picMkLst>
            <pc:docMk/>
            <pc:sldMk cId="3904349583" sldId="258"/>
            <ac:picMk id="13" creationId="{AC9F7F64-4D15-DD9E-8CDB-FFD218B2A7E4}"/>
          </ac:picMkLst>
        </pc:picChg>
      </pc:sldChg>
      <pc:sldChg chg="addSp delSp modSp add replId">
        <pc:chgData name="지현 박" userId="6e309906b52b0832" providerId="Windows Live" clId="Web-{342D5334-9FD7-404A-9AE9-63908295B102}" dt="2024-03-26T19:34:44.132" v="1176" actId="1076"/>
        <pc:sldMkLst>
          <pc:docMk/>
          <pc:sldMk cId="2122038280" sldId="259"/>
        </pc:sldMkLst>
        <pc:spChg chg="mod">
          <ac:chgData name="지현 박" userId="6e309906b52b0832" providerId="Windows Live" clId="Web-{342D5334-9FD7-404A-9AE9-63908295B102}" dt="2024-03-26T17:53:48.261" v="495"/>
          <ac:spMkLst>
            <pc:docMk/>
            <pc:sldMk cId="2122038280" sldId="259"/>
            <ac:spMk id="4" creationId="{9A5FAA2E-754B-CDC1-EC70-9F729C4C7AC0}"/>
          </ac:spMkLst>
        </pc:spChg>
        <pc:spChg chg="del mod">
          <ac:chgData name="지현 박" userId="6e309906b52b0832" providerId="Windows Live" clId="Web-{342D5334-9FD7-404A-9AE9-63908295B102}" dt="2024-03-26T17:39:21.991" v="347"/>
          <ac:spMkLst>
            <pc:docMk/>
            <pc:sldMk cId="2122038280" sldId="259"/>
            <ac:spMk id="5" creationId="{1BFF9112-290E-8762-B546-D5B983B58D40}"/>
          </ac:spMkLst>
        </pc:spChg>
        <pc:spChg chg="add del mod">
          <ac:chgData name="지현 박" userId="6e309906b52b0832" providerId="Windows Live" clId="Web-{342D5334-9FD7-404A-9AE9-63908295B102}" dt="2024-03-26T17:28:02.941" v="251"/>
          <ac:spMkLst>
            <pc:docMk/>
            <pc:sldMk cId="2122038280" sldId="259"/>
            <ac:spMk id="6" creationId="{E633D032-6655-58F6-41B1-6125EACF8223}"/>
          </ac:spMkLst>
        </pc:spChg>
        <pc:spChg chg="del mod">
          <ac:chgData name="지현 박" userId="6e309906b52b0832" providerId="Windows Live" clId="Web-{342D5334-9FD7-404A-9AE9-63908295B102}" dt="2024-03-26T17:39:23.835" v="348"/>
          <ac:spMkLst>
            <pc:docMk/>
            <pc:sldMk cId="2122038280" sldId="259"/>
            <ac:spMk id="8" creationId="{E7B1DDF3-337D-E576-D30E-42202591B0D6}"/>
          </ac:spMkLst>
        </pc:spChg>
        <pc:spChg chg="add del mod">
          <ac:chgData name="지현 박" userId="6e309906b52b0832" providerId="Windows Live" clId="Web-{342D5334-9FD7-404A-9AE9-63908295B102}" dt="2024-03-26T17:37:02.676" v="340"/>
          <ac:spMkLst>
            <pc:docMk/>
            <pc:sldMk cId="2122038280" sldId="259"/>
            <ac:spMk id="9" creationId="{68E0E8B7-34C9-9BB9-B7EE-136508FD163A}"/>
          </ac:spMkLst>
        </pc:spChg>
        <pc:spChg chg="add mod">
          <ac:chgData name="지현 박" userId="6e309906b52b0832" providerId="Windows Live" clId="Web-{342D5334-9FD7-404A-9AE9-63908295B102}" dt="2024-03-26T17:48:33.191" v="386" actId="1076"/>
          <ac:spMkLst>
            <pc:docMk/>
            <pc:sldMk cId="2122038280" sldId="259"/>
            <ac:spMk id="10" creationId="{D1E08EA1-861E-34DF-9D74-C0205AAAE4BB}"/>
          </ac:spMkLst>
        </pc:spChg>
        <pc:spChg chg="add mod">
          <ac:chgData name="지현 박" userId="6e309906b52b0832" providerId="Windows Live" clId="Web-{342D5334-9FD7-404A-9AE9-63908295B102}" dt="2024-03-26T17:55:00.466" v="502" actId="1076"/>
          <ac:spMkLst>
            <pc:docMk/>
            <pc:sldMk cId="2122038280" sldId="259"/>
            <ac:spMk id="20" creationId="{D7725571-8E08-88AB-244A-47598A491224}"/>
          </ac:spMkLst>
        </pc:spChg>
        <pc:picChg chg="add del mod">
          <ac:chgData name="지현 박" userId="6e309906b52b0832" providerId="Windows Live" clId="Web-{342D5334-9FD7-404A-9AE9-63908295B102}" dt="2024-03-26T17:30:22.898" v="298"/>
          <ac:picMkLst>
            <pc:docMk/>
            <pc:sldMk cId="2122038280" sldId="259"/>
            <ac:picMk id="2" creationId="{9CD9A0BC-E357-9579-377F-F1C8D3C1B2CB}"/>
          </ac:picMkLst>
        </pc:picChg>
        <pc:picChg chg="add del mod">
          <ac:chgData name="지현 박" userId="6e309906b52b0832" providerId="Windows Live" clId="Web-{342D5334-9FD7-404A-9AE9-63908295B102}" dt="2024-03-26T17:27:57.722" v="249"/>
          <ac:picMkLst>
            <pc:docMk/>
            <pc:sldMk cId="2122038280" sldId="259"/>
            <ac:picMk id="3" creationId="{14CF755A-E0C8-EE07-A758-EE4FDBED953F}"/>
          </ac:picMkLst>
        </pc:picChg>
        <pc:picChg chg="add del mod">
          <ac:chgData name="지현 박" userId="6e309906b52b0832" providerId="Windows Live" clId="Web-{342D5334-9FD7-404A-9AE9-63908295B102}" dt="2024-03-26T17:30:22.476" v="297"/>
          <ac:picMkLst>
            <pc:docMk/>
            <pc:sldMk cId="2122038280" sldId="259"/>
            <ac:picMk id="7" creationId="{FBB6B5C8-D73E-6D19-5B63-B27C166B8DA6}"/>
          </ac:picMkLst>
        </pc:picChg>
        <pc:picChg chg="add del mod">
          <ac:chgData name="지현 박" userId="6e309906b52b0832" providerId="Windows Live" clId="Web-{342D5334-9FD7-404A-9AE9-63908295B102}" dt="2024-03-26T17:41:12.713" v="357"/>
          <ac:picMkLst>
            <pc:docMk/>
            <pc:sldMk cId="2122038280" sldId="259"/>
            <ac:picMk id="11" creationId="{7C5DFA8F-7C76-56A6-3D23-75BF4D4640C4}"/>
          </ac:picMkLst>
        </pc:picChg>
        <pc:picChg chg="del">
          <ac:chgData name="지현 박" userId="6e309906b52b0832" providerId="Windows Live" clId="Web-{342D5334-9FD7-404A-9AE9-63908295B102}" dt="2024-03-26T17:16:45.332" v="190"/>
          <ac:picMkLst>
            <pc:docMk/>
            <pc:sldMk cId="2122038280" sldId="259"/>
            <ac:picMk id="12" creationId="{A0013094-2133-9610-2BC5-521AD7823105}"/>
          </ac:picMkLst>
        </pc:picChg>
        <pc:picChg chg="del">
          <ac:chgData name="지현 박" userId="6e309906b52b0832" providerId="Windows Live" clId="Web-{342D5334-9FD7-404A-9AE9-63908295B102}" dt="2024-03-26T17:17:10.708" v="193"/>
          <ac:picMkLst>
            <pc:docMk/>
            <pc:sldMk cId="2122038280" sldId="259"/>
            <ac:picMk id="13" creationId="{AC9F7F64-4D15-DD9E-8CDB-FFD218B2A7E4}"/>
          </ac:picMkLst>
        </pc:picChg>
        <pc:picChg chg="add del mod">
          <ac:chgData name="지현 박" userId="6e309906b52b0832" providerId="Windows Live" clId="Web-{342D5334-9FD7-404A-9AE9-63908295B102}" dt="2024-03-26T17:41:13.088" v="358"/>
          <ac:picMkLst>
            <pc:docMk/>
            <pc:sldMk cId="2122038280" sldId="259"/>
            <ac:picMk id="14" creationId="{11E94AC5-AE51-F133-27AC-9106C92C7519}"/>
          </ac:picMkLst>
        </pc:picChg>
        <pc:picChg chg="add mod">
          <ac:chgData name="지현 박" userId="6e309906b52b0832" providerId="Windows Live" clId="Web-{342D5334-9FD7-404A-9AE9-63908295B102}" dt="2024-03-26T17:56:24.671" v="526" actId="1076"/>
          <ac:picMkLst>
            <pc:docMk/>
            <pc:sldMk cId="2122038280" sldId="259"/>
            <ac:picMk id="15" creationId="{17FE47AE-4028-B211-95B7-0AF93A190D17}"/>
          </ac:picMkLst>
        </pc:picChg>
        <pc:picChg chg="add mod">
          <ac:chgData name="지현 박" userId="6e309906b52b0832" providerId="Windows Live" clId="Web-{342D5334-9FD7-404A-9AE9-63908295B102}" dt="2024-03-26T17:56:24.671" v="521" actId="1076"/>
          <ac:picMkLst>
            <pc:docMk/>
            <pc:sldMk cId="2122038280" sldId="259"/>
            <ac:picMk id="16" creationId="{ECE70EA1-D53F-A4A5-E45E-24CE2BB86F9E}"/>
          </ac:picMkLst>
        </pc:picChg>
        <pc:picChg chg="add mod">
          <ac:chgData name="지현 박" userId="6e309906b52b0832" providerId="Windows Live" clId="Web-{342D5334-9FD7-404A-9AE9-63908295B102}" dt="2024-03-26T19:34:44.117" v="1175" actId="1076"/>
          <ac:picMkLst>
            <pc:docMk/>
            <pc:sldMk cId="2122038280" sldId="259"/>
            <ac:picMk id="17" creationId="{246FC34D-89C8-E96A-F481-40F5A3A2220E}"/>
          </ac:picMkLst>
        </pc:picChg>
        <pc:picChg chg="add mod">
          <ac:chgData name="지현 박" userId="6e309906b52b0832" providerId="Windows Live" clId="Web-{342D5334-9FD7-404A-9AE9-63908295B102}" dt="2024-03-26T17:56:53.609" v="529" actId="1076"/>
          <ac:picMkLst>
            <pc:docMk/>
            <pc:sldMk cId="2122038280" sldId="259"/>
            <ac:picMk id="18" creationId="{E693FCF8-5910-9F64-FF7B-2D0962C282A6}"/>
          </ac:picMkLst>
        </pc:picChg>
        <pc:picChg chg="add mod">
          <ac:chgData name="지현 박" userId="6e309906b52b0832" providerId="Windows Live" clId="Web-{342D5334-9FD7-404A-9AE9-63908295B102}" dt="2024-03-26T19:34:44.132" v="1176" actId="1076"/>
          <ac:picMkLst>
            <pc:docMk/>
            <pc:sldMk cId="2122038280" sldId="259"/>
            <ac:picMk id="19" creationId="{84431903-3238-89F7-37A3-F29D60CD9F90}"/>
          </ac:picMkLst>
        </pc:picChg>
        <pc:picChg chg="add mod">
          <ac:chgData name="지현 박" userId="6e309906b52b0832" providerId="Windows Live" clId="Web-{342D5334-9FD7-404A-9AE9-63908295B102}" dt="2024-03-26T17:56:58.844" v="530" actId="1076"/>
          <ac:picMkLst>
            <pc:docMk/>
            <pc:sldMk cId="2122038280" sldId="259"/>
            <ac:picMk id="21" creationId="{9D9A76A7-6FFC-975C-B690-5249F6841267}"/>
          </ac:picMkLst>
        </pc:picChg>
        <pc:picChg chg="add mod">
          <ac:chgData name="지현 박" userId="6e309906b52b0832" providerId="Windows Live" clId="Web-{342D5334-9FD7-404A-9AE9-63908295B102}" dt="2024-03-26T17:57:02.719" v="531" actId="1076"/>
          <ac:picMkLst>
            <pc:docMk/>
            <pc:sldMk cId="2122038280" sldId="259"/>
            <ac:picMk id="22" creationId="{435D1441-90AB-EDDD-8673-0FA37A8E77C2}"/>
          </ac:picMkLst>
        </pc:picChg>
        <pc:cxnChg chg="add del mod">
          <ac:chgData name="지현 박" userId="6e309906b52b0832" providerId="Windows Live" clId="Web-{342D5334-9FD7-404A-9AE9-63908295B102}" dt="2024-03-26T19:17:20.525" v="1155"/>
          <ac:cxnSpMkLst>
            <pc:docMk/>
            <pc:sldMk cId="2122038280" sldId="259"/>
            <ac:cxnSpMk id="23" creationId="{ACB00A3C-FE4B-C378-6A87-4B07C388239C}"/>
          </ac:cxnSpMkLst>
        </pc:cxnChg>
      </pc:sldChg>
      <pc:sldChg chg="addSp delSp modSp add replId">
        <pc:chgData name="지현 박" userId="6e309906b52b0832" providerId="Windows Live" clId="Web-{342D5334-9FD7-404A-9AE9-63908295B102}" dt="2024-03-26T20:17:21.036" v="1951" actId="20577"/>
        <pc:sldMkLst>
          <pc:docMk/>
          <pc:sldMk cId="2759556802" sldId="260"/>
        </pc:sldMkLst>
        <pc:spChg chg="add del">
          <ac:chgData name="지현 박" userId="6e309906b52b0832" providerId="Windows Live" clId="Web-{342D5334-9FD7-404A-9AE9-63908295B102}" dt="2024-03-26T18:02:35.836" v="544"/>
          <ac:spMkLst>
            <pc:docMk/>
            <pc:sldMk cId="2759556802" sldId="260"/>
            <ac:spMk id="3" creationId="{A6451236-26C6-63CC-7077-9466459122C6}"/>
          </ac:spMkLst>
        </pc:spChg>
        <pc:spChg chg="mod">
          <ac:chgData name="지현 박" userId="6e309906b52b0832" providerId="Windows Live" clId="Web-{342D5334-9FD7-404A-9AE9-63908295B102}" dt="2024-03-26T18:12:46.264" v="629" actId="20577"/>
          <ac:spMkLst>
            <pc:docMk/>
            <pc:sldMk cId="2759556802" sldId="260"/>
            <ac:spMk id="4" creationId="{9A5FAA2E-754B-CDC1-EC70-9F729C4C7AC0}"/>
          </ac:spMkLst>
        </pc:spChg>
        <pc:spChg chg="add mod">
          <ac:chgData name="지현 박" userId="6e309906b52b0832" providerId="Windows Live" clId="Web-{342D5334-9FD7-404A-9AE9-63908295B102}" dt="2024-03-26T18:08:44.579" v="620" actId="1076"/>
          <ac:spMkLst>
            <pc:docMk/>
            <pc:sldMk cId="2759556802" sldId="260"/>
            <ac:spMk id="6" creationId="{57D41729-8EDC-72B8-EDAA-68DA9638EA20}"/>
          </ac:spMkLst>
        </pc:spChg>
        <pc:spChg chg="add mod">
          <ac:chgData name="지현 박" userId="6e309906b52b0832" providerId="Windows Live" clId="Web-{342D5334-9FD7-404A-9AE9-63908295B102}" dt="2024-03-26T18:24:58.656" v="904" actId="20577"/>
          <ac:spMkLst>
            <pc:docMk/>
            <pc:sldMk cId="2759556802" sldId="260"/>
            <ac:spMk id="8" creationId="{16E7621F-8F0C-B108-4BF3-21CEB5E0E787}"/>
          </ac:spMkLst>
        </pc:spChg>
        <pc:spChg chg="add del mod">
          <ac:chgData name="지현 박" userId="6e309906b52b0832" providerId="Windows Live" clId="Web-{342D5334-9FD7-404A-9AE9-63908295B102}" dt="2024-03-26T18:14:23.032" v="642"/>
          <ac:spMkLst>
            <pc:docMk/>
            <pc:sldMk cId="2759556802" sldId="260"/>
            <ac:spMk id="9" creationId="{92EBEE0E-3764-7270-8F42-DC9E808FADF9}"/>
          </ac:spMkLst>
        </pc:spChg>
        <pc:spChg chg="del">
          <ac:chgData name="지현 박" userId="6e309906b52b0832" providerId="Windows Live" clId="Web-{342D5334-9FD7-404A-9AE9-63908295B102}" dt="2024-03-26T17:53:40.261" v="493"/>
          <ac:spMkLst>
            <pc:docMk/>
            <pc:sldMk cId="2759556802" sldId="260"/>
            <ac:spMk id="10" creationId="{D1E08EA1-861E-34DF-9D74-C0205AAAE4BB}"/>
          </ac:spMkLst>
        </pc:spChg>
        <pc:spChg chg="add mod">
          <ac:chgData name="지현 박" userId="6e309906b52b0832" providerId="Windows Live" clId="Web-{342D5334-9FD7-404A-9AE9-63908295B102}" dt="2024-03-26T18:24:50.562" v="903" actId="20577"/>
          <ac:spMkLst>
            <pc:docMk/>
            <pc:sldMk cId="2759556802" sldId="260"/>
            <ac:spMk id="12" creationId="{54A3290A-F46D-5E1B-07B8-25BAC5104AA0}"/>
          </ac:spMkLst>
        </pc:spChg>
        <pc:spChg chg="add mod">
          <ac:chgData name="지현 박" userId="6e309906b52b0832" providerId="Windows Live" clId="Web-{342D5334-9FD7-404A-9AE9-63908295B102}" dt="2024-03-26T18:21:59.074" v="875" actId="1076"/>
          <ac:spMkLst>
            <pc:docMk/>
            <pc:sldMk cId="2759556802" sldId="260"/>
            <ac:spMk id="13" creationId="{E75C49AD-4C18-D012-9F7D-A68413C2AB4E}"/>
          </ac:spMkLst>
        </pc:spChg>
        <pc:spChg chg="add mod">
          <ac:chgData name="지현 박" userId="6e309906b52b0832" providerId="Windows Live" clId="Web-{342D5334-9FD7-404A-9AE9-63908295B102}" dt="2024-03-26T18:21:59.089" v="876" actId="1076"/>
          <ac:spMkLst>
            <pc:docMk/>
            <pc:sldMk cId="2759556802" sldId="260"/>
            <ac:spMk id="14" creationId="{3B5A879A-FEBD-C7BD-7DDC-574AEB3BE37C}"/>
          </ac:spMkLst>
        </pc:spChg>
        <pc:spChg chg="del">
          <ac:chgData name="지현 박" userId="6e309906b52b0832" providerId="Windows Live" clId="Web-{342D5334-9FD7-404A-9AE9-63908295B102}" dt="2024-03-26T17:53:40.261" v="487"/>
          <ac:spMkLst>
            <pc:docMk/>
            <pc:sldMk cId="2759556802" sldId="260"/>
            <ac:spMk id="20" creationId="{D7725571-8E08-88AB-244A-47598A491224}"/>
          </ac:spMkLst>
        </pc:spChg>
        <pc:spChg chg="add mod">
          <ac:chgData name="지현 박" userId="6e309906b52b0832" providerId="Windows Live" clId="Web-{342D5334-9FD7-404A-9AE9-63908295B102}" dt="2024-03-26T18:21:59.105" v="877" actId="1076"/>
          <ac:spMkLst>
            <pc:docMk/>
            <pc:sldMk cId="2759556802" sldId="260"/>
            <ac:spMk id="21" creationId="{1ECCB6EF-7AEB-87A3-4A71-27D75007AF90}"/>
          </ac:spMkLst>
        </pc:spChg>
        <pc:spChg chg="add del">
          <ac:chgData name="지현 박" userId="6e309906b52b0832" providerId="Windows Live" clId="Web-{342D5334-9FD7-404A-9AE9-63908295B102}" dt="2024-03-26T18:15:15.815" v="669"/>
          <ac:spMkLst>
            <pc:docMk/>
            <pc:sldMk cId="2759556802" sldId="260"/>
            <ac:spMk id="22" creationId="{12D6F84A-60FC-6A34-F529-71825854551D}"/>
          </ac:spMkLst>
        </pc:spChg>
        <pc:spChg chg="add del mod">
          <ac:chgData name="지현 박" userId="6e309906b52b0832" providerId="Windows Live" clId="Web-{342D5334-9FD7-404A-9AE9-63908295B102}" dt="2024-03-26T18:18:23.741" v="751"/>
          <ac:spMkLst>
            <pc:docMk/>
            <pc:sldMk cId="2759556802" sldId="260"/>
            <ac:spMk id="23" creationId="{0BAF27CD-27E6-E80F-2A9C-D0F7B418BBBE}"/>
          </ac:spMkLst>
        </pc:spChg>
        <pc:spChg chg="add mod">
          <ac:chgData name="지현 박" userId="6e309906b52b0832" providerId="Windows Live" clId="Web-{342D5334-9FD7-404A-9AE9-63908295B102}" dt="2024-03-26T18:21:59.121" v="878" actId="1076"/>
          <ac:spMkLst>
            <pc:docMk/>
            <pc:sldMk cId="2759556802" sldId="260"/>
            <ac:spMk id="25" creationId="{A18E3750-5B8B-4164-7B15-FC9E80F3EA65}"/>
          </ac:spMkLst>
        </pc:spChg>
        <pc:spChg chg="add mod">
          <ac:chgData name="지현 박" userId="6e309906b52b0832" providerId="Windows Live" clId="Web-{342D5334-9FD7-404A-9AE9-63908295B102}" dt="2024-03-26T18:21:59.152" v="879" actId="1076"/>
          <ac:spMkLst>
            <pc:docMk/>
            <pc:sldMk cId="2759556802" sldId="260"/>
            <ac:spMk id="26" creationId="{872F219F-86D4-73D7-F52B-DFC8AADB9383}"/>
          </ac:spMkLst>
        </pc:spChg>
        <pc:spChg chg="add mod">
          <ac:chgData name="지현 박" userId="6e309906b52b0832" providerId="Windows Live" clId="Web-{342D5334-9FD7-404A-9AE9-63908295B102}" dt="2024-03-26T20:17:21.036" v="1951" actId="20577"/>
          <ac:spMkLst>
            <pc:docMk/>
            <pc:sldMk cId="2759556802" sldId="260"/>
            <ac:spMk id="27" creationId="{6EE5105E-E72E-F6A1-64CD-6130E7928C61}"/>
          </ac:spMkLst>
        </pc:spChg>
        <pc:spChg chg="add mod">
          <ac:chgData name="지현 박" userId="6e309906b52b0832" providerId="Windows Live" clId="Web-{342D5334-9FD7-404A-9AE9-63908295B102}" dt="2024-03-26T18:23:43.170" v="890"/>
          <ac:spMkLst>
            <pc:docMk/>
            <pc:sldMk cId="2759556802" sldId="260"/>
            <ac:spMk id="32" creationId="{B6A45605-0E8A-F80D-142A-121EC44CC388}"/>
          </ac:spMkLst>
        </pc:spChg>
        <pc:spChg chg="add mod">
          <ac:chgData name="지현 박" userId="6e309906b52b0832" providerId="Windows Live" clId="Web-{342D5334-9FD7-404A-9AE9-63908295B102}" dt="2024-03-26T18:24:17.171" v="900" actId="1076"/>
          <ac:spMkLst>
            <pc:docMk/>
            <pc:sldMk cId="2759556802" sldId="260"/>
            <ac:spMk id="33" creationId="{EBF423F7-37D4-32B7-67C6-683D07F6742A}"/>
          </ac:spMkLst>
        </pc:spChg>
        <pc:spChg chg="add del">
          <ac:chgData name="지현 박" userId="6e309906b52b0832" providerId="Windows Live" clId="Web-{342D5334-9FD7-404A-9AE9-63908295B102}" dt="2024-03-26T18:37:31.943" v="914"/>
          <ac:spMkLst>
            <pc:docMk/>
            <pc:sldMk cId="2759556802" sldId="260"/>
            <ac:spMk id="34" creationId="{35AC930A-793D-06AD-29EE-D565640FE440}"/>
          </ac:spMkLst>
        </pc:spChg>
        <pc:spChg chg="add del mod">
          <ac:chgData name="지현 박" userId="6e309906b52b0832" providerId="Windows Live" clId="Web-{342D5334-9FD7-404A-9AE9-63908295B102}" dt="2024-03-26T18:40:18.936" v="1007"/>
          <ac:spMkLst>
            <pc:docMk/>
            <pc:sldMk cId="2759556802" sldId="260"/>
            <ac:spMk id="35" creationId="{1AE0B77F-C8BA-D769-546E-27EF5874A519}"/>
          </ac:spMkLst>
        </pc:spChg>
        <pc:picChg chg="add del mod">
          <ac:chgData name="지현 박" userId="6e309906b52b0832" providerId="Windows Live" clId="Web-{342D5334-9FD7-404A-9AE9-63908295B102}" dt="2024-03-26T18:11:08.278" v="626"/>
          <ac:picMkLst>
            <pc:docMk/>
            <pc:sldMk cId="2759556802" sldId="260"/>
            <ac:picMk id="7" creationId="{A14C38DB-3EBF-E234-E919-FF6EABBE768F}"/>
          </ac:picMkLst>
        </pc:picChg>
        <pc:picChg chg="add mod">
          <ac:chgData name="지현 박" userId="6e309906b52b0832" providerId="Windows Live" clId="Web-{342D5334-9FD7-404A-9AE9-63908295B102}" dt="2024-03-26T18:25:12.031" v="905" actId="1076"/>
          <ac:picMkLst>
            <pc:docMk/>
            <pc:sldMk cId="2759556802" sldId="260"/>
            <ac:picMk id="11" creationId="{E4D17A00-D8B5-438F-9B07-E14D7E104D62}"/>
          </ac:picMkLst>
        </pc:picChg>
        <pc:picChg chg="del">
          <ac:chgData name="지현 박" userId="6e309906b52b0832" providerId="Windows Live" clId="Web-{342D5334-9FD7-404A-9AE9-63908295B102}" dt="2024-03-26T17:53:40.261" v="492"/>
          <ac:picMkLst>
            <pc:docMk/>
            <pc:sldMk cId="2759556802" sldId="260"/>
            <ac:picMk id="15" creationId="{17FE47AE-4028-B211-95B7-0AF93A190D17}"/>
          </ac:picMkLst>
        </pc:picChg>
        <pc:picChg chg="del">
          <ac:chgData name="지현 박" userId="6e309906b52b0832" providerId="Windows Live" clId="Web-{342D5334-9FD7-404A-9AE9-63908295B102}" dt="2024-03-26T17:53:40.261" v="491"/>
          <ac:picMkLst>
            <pc:docMk/>
            <pc:sldMk cId="2759556802" sldId="260"/>
            <ac:picMk id="16" creationId="{ECE70EA1-D53F-A4A5-E45E-24CE2BB86F9E}"/>
          </ac:picMkLst>
        </pc:picChg>
        <pc:picChg chg="del">
          <ac:chgData name="지현 박" userId="6e309906b52b0832" providerId="Windows Live" clId="Web-{342D5334-9FD7-404A-9AE9-63908295B102}" dt="2024-03-26T17:53:40.261" v="490"/>
          <ac:picMkLst>
            <pc:docMk/>
            <pc:sldMk cId="2759556802" sldId="260"/>
            <ac:picMk id="17" creationId="{246FC34D-89C8-E96A-F481-40F5A3A2220E}"/>
          </ac:picMkLst>
        </pc:picChg>
        <pc:picChg chg="del">
          <ac:chgData name="지현 박" userId="6e309906b52b0832" providerId="Windows Live" clId="Web-{342D5334-9FD7-404A-9AE9-63908295B102}" dt="2024-03-26T17:53:40.261" v="489"/>
          <ac:picMkLst>
            <pc:docMk/>
            <pc:sldMk cId="2759556802" sldId="260"/>
            <ac:picMk id="18" creationId="{E693FCF8-5910-9F64-FF7B-2D0962C282A6}"/>
          </ac:picMkLst>
        </pc:picChg>
        <pc:picChg chg="del">
          <ac:chgData name="지현 박" userId="6e309906b52b0832" providerId="Windows Live" clId="Web-{342D5334-9FD7-404A-9AE9-63908295B102}" dt="2024-03-26T17:53:40.261" v="488"/>
          <ac:picMkLst>
            <pc:docMk/>
            <pc:sldMk cId="2759556802" sldId="260"/>
            <ac:picMk id="19" creationId="{84431903-3238-89F7-37A3-F29D60CD9F90}"/>
          </ac:picMkLst>
        </pc:picChg>
        <pc:picChg chg="add del mod">
          <ac:chgData name="지현 박" userId="6e309906b52b0832" providerId="Windows Live" clId="Web-{342D5334-9FD7-404A-9AE9-63908295B102}" dt="2024-03-26T18:18:36.647" v="759"/>
          <ac:picMkLst>
            <pc:docMk/>
            <pc:sldMk cId="2759556802" sldId="260"/>
            <ac:picMk id="24" creationId="{13506A6B-BAC3-4AA5-0B0A-459EFA0011C0}"/>
          </ac:picMkLst>
        </pc:picChg>
        <pc:cxnChg chg="add del mod">
          <ac:chgData name="지현 박" userId="6e309906b52b0832" providerId="Windows Live" clId="Web-{342D5334-9FD7-404A-9AE9-63908295B102}" dt="2024-03-26T18:20:46.150" v="859"/>
          <ac:cxnSpMkLst>
            <pc:docMk/>
            <pc:sldMk cId="2759556802" sldId="260"/>
            <ac:cxnSpMk id="28" creationId="{D49A2156-64D3-E174-4F20-0E974A3206A6}"/>
          </ac:cxnSpMkLst>
        </pc:cxnChg>
        <pc:cxnChg chg="add mod">
          <ac:chgData name="지현 박" userId="6e309906b52b0832" providerId="Windows Live" clId="Web-{342D5334-9FD7-404A-9AE9-63908295B102}" dt="2024-03-26T18:21:59.183" v="881" actId="1076"/>
          <ac:cxnSpMkLst>
            <pc:docMk/>
            <pc:sldMk cId="2759556802" sldId="260"/>
            <ac:cxnSpMk id="29" creationId="{DAEA942B-3B5D-D087-9494-4AD2CBCC208B}"/>
          </ac:cxnSpMkLst>
        </pc:cxnChg>
        <pc:cxnChg chg="add mod">
          <ac:chgData name="지현 박" userId="6e309906b52b0832" providerId="Windows Live" clId="Web-{342D5334-9FD7-404A-9AE9-63908295B102}" dt="2024-03-26T18:21:59.199" v="882" actId="1076"/>
          <ac:cxnSpMkLst>
            <pc:docMk/>
            <pc:sldMk cId="2759556802" sldId="260"/>
            <ac:cxnSpMk id="30" creationId="{4F86E6BD-7F8C-5833-E19E-FEF09D69FBCC}"/>
          </ac:cxnSpMkLst>
        </pc:cxnChg>
        <pc:cxnChg chg="add mod">
          <ac:chgData name="지현 박" userId="6e309906b52b0832" providerId="Windows Live" clId="Web-{342D5334-9FD7-404A-9AE9-63908295B102}" dt="2024-03-26T18:21:59.214" v="883" actId="1076"/>
          <ac:cxnSpMkLst>
            <pc:docMk/>
            <pc:sldMk cId="2759556802" sldId="260"/>
            <ac:cxnSpMk id="31" creationId="{3BC5A813-E9D9-CD4A-6F94-98EB98775035}"/>
          </ac:cxnSpMkLst>
        </pc:cxnChg>
      </pc:sldChg>
      <pc:sldChg chg="addSp delSp modSp add replId">
        <pc:chgData name="지현 박" userId="6e309906b52b0832" providerId="Windows Live" clId="Web-{342D5334-9FD7-404A-9AE9-63908295B102}" dt="2024-03-26T19:18:34.253" v="1159" actId="1076"/>
        <pc:sldMkLst>
          <pc:docMk/>
          <pc:sldMk cId="3895732819" sldId="261"/>
        </pc:sldMkLst>
        <pc:spChg chg="add del mod">
          <ac:chgData name="지현 박" userId="6e309906b52b0832" providerId="Windows Live" clId="Web-{342D5334-9FD7-404A-9AE9-63908295B102}" dt="2024-03-26T18:52:40.043" v="1060"/>
          <ac:spMkLst>
            <pc:docMk/>
            <pc:sldMk cId="3895732819" sldId="261"/>
            <ac:spMk id="2" creationId="{D5D8D3C5-C6A2-C263-667B-8E988514FEAE}"/>
          </ac:spMkLst>
        </pc:spChg>
        <pc:spChg chg="mod">
          <ac:chgData name="지현 박" userId="6e309906b52b0832" providerId="Windows Live" clId="Web-{342D5334-9FD7-404A-9AE9-63908295B102}" dt="2024-03-26T18:42:27.642" v="1024" actId="20577"/>
          <ac:spMkLst>
            <pc:docMk/>
            <pc:sldMk cId="3895732819" sldId="261"/>
            <ac:spMk id="4" creationId="{9A5FAA2E-754B-CDC1-EC70-9F729C4C7AC0}"/>
          </ac:spMkLst>
        </pc:spChg>
        <pc:spChg chg="add del mod">
          <ac:chgData name="지현 박" userId="6e309906b52b0832" providerId="Windows Live" clId="Web-{342D5334-9FD7-404A-9AE9-63908295B102}" dt="2024-03-26T19:12:36.378" v="1113" actId="1076"/>
          <ac:spMkLst>
            <pc:docMk/>
            <pc:sldMk cId="3895732819" sldId="261"/>
            <ac:spMk id="6" creationId="{57D41729-8EDC-72B8-EDAA-68DA9638EA20}"/>
          </ac:spMkLst>
        </pc:spChg>
        <pc:spChg chg="add del mod">
          <ac:chgData name="지현 박" userId="6e309906b52b0832" providerId="Windows Live" clId="Web-{342D5334-9FD7-404A-9AE9-63908295B102}" dt="2024-03-26T19:12:33.816" v="1112"/>
          <ac:spMkLst>
            <pc:docMk/>
            <pc:sldMk cId="3895732819" sldId="261"/>
            <ac:spMk id="8" creationId="{16E7621F-8F0C-B108-4BF3-21CEB5E0E787}"/>
          </ac:spMkLst>
        </pc:spChg>
        <pc:spChg chg="del">
          <ac:chgData name="지현 박" userId="6e309906b52b0832" providerId="Windows Live" clId="Web-{342D5334-9FD7-404A-9AE9-63908295B102}" dt="2024-03-26T18:52:34.527" v="1055"/>
          <ac:spMkLst>
            <pc:docMk/>
            <pc:sldMk cId="3895732819" sldId="261"/>
            <ac:spMk id="12" creationId="{54A3290A-F46D-5E1B-07B8-25BAC5104AA0}"/>
          </ac:spMkLst>
        </pc:spChg>
        <pc:spChg chg="del">
          <ac:chgData name="지현 박" userId="6e309906b52b0832" providerId="Windows Live" clId="Web-{342D5334-9FD7-404A-9AE9-63908295B102}" dt="2024-03-26T18:52:34.527" v="1054"/>
          <ac:spMkLst>
            <pc:docMk/>
            <pc:sldMk cId="3895732819" sldId="261"/>
            <ac:spMk id="13" creationId="{E75C49AD-4C18-D012-9F7D-A68413C2AB4E}"/>
          </ac:spMkLst>
        </pc:spChg>
        <pc:spChg chg="del">
          <ac:chgData name="지현 박" userId="6e309906b52b0832" providerId="Windows Live" clId="Web-{342D5334-9FD7-404A-9AE9-63908295B102}" dt="2024-03-26T18:52:34.527" v="1053"/>
          <ac:spMkLst>
            <pc:docMk/>
            <pc:sldMk cId="3895732819" sldId="261"/>
            <ac:spMk id="14" creationId="{3B5A879A-FEBD-C7BD-7DDC-574AEB3BE37C}"/>
          </ac:spMkLst>
        </pc:spChg>
        <pc:spChg chg="add del">
          <ac:chgData name="지현 박" userId="6e309906b52b0832" providerId="Windows Live" clId="Web-{342D5334-9FD7-404A-9AE9-63908295B102}" dt="2024-03-26T19:15:24.460" v="1145"/>
          <ac:spMkLst>
            <pc:docMk/>
            <pc:sldMk cId="3895732819" sldId="261"/>
            <ac:spMk id="15" creationId="{8B3585BB-1E69-67A9-5B95-BA56B926104F}"/>
          </ac:spMkLst>
        </pc:spChg>
        <pc:spChg chg="add mod">
          <ac:chgData name="지현 박" userId="6e309906b52b0832" providerId="Windows Live" clId="Web-{342D5334-9FD7-404A-9AE9-63908295B102}" dt="2024-03-26T19:18:34.253" v="1159" actId="1076"/>
          <ac:spMkLst>
            <pc:docMk/>
            <pc:sldMk cId="3895732819" sldId="261"/>
            <ac:spMk id="16" creationId="{098B0891-C82A-76F8-2836-564C7E1A852E}"/>
          </ac:spMkLst>
        </pc:spChg>
        <pc:spChg chg="del">
          <ac:chgData name="지현 박" userId="6e309906b52b0832" providerId="Windows Live" clId="Web-{342D5334-9FD7-404A-9AE9-63908295B102}" dt="2024-03-26T18:52:34.527" v="1052"/>
          <ac:spMkLst>
            <pc:docMk/>
            <pc:sldMk cId="3895732819" sldId="261"/>
            <ac:spMk id="21" creationId="{1ECCB6EF-7AEB-87A3-4A71-27D75007AF90}"/>
          </ac:spMkLst>
        </pc:spChg>
        <pc:spChg chg="del">
          <ac:chgData name="지현 박" userId="6e309906b52b0832" providerId="Windows Live" clId="Web-{342D5334-9FD7-404A-9AE9-63908295B102}" dt="2024-03-26T18:52:34.527" v="1051"/>
          <ac:spMkLst>
            <pc:docMk/>
            <pc:sldMk cId="3895732819" sldId="261"/>
            <ac:spMk id="25" creationId="{A18E3750-5B8B-4164-7B15-FC9E80F3EA65}"/>
          </ac:spMkLst>
        </pc:spChg>
        <pc:spChg chg="del">
          <ac:chgData name="지현 박" userId="6e309906b52b0832" providerId="Windows Live" clId="Web-{342D5334-9FD7-404A-9AE9-63908295B102}" dt="2024-03-26T18:52:34.527" v="1050"/>
          <ac:spMkLst>
            <pc:docMk/>
            <pc:sldMk cId="3895732819" sldId="261"/>
            <ac:spMk id="26" creationId="{872F219F-86D4-73D7-F52B-DFC8AADB9383}"/>
          </ac:spMkLst>
        </pc:spChg>
        <pc:spChg chg="del">
          <ac:chgData name="지현 박" userId="6e309906b52b0832" providerId="Windows Live" clId="Web-{342D5334-9FD7-404A-9AE9-63908295B102}" dt="2024-03-26T18:52:34.527" v="1049"/>
          <ac:spMkLst>
            <pc:docMk/>
            <pc:sldMk cId="3895732819" sldId="261"/>
            <ac:spMk id="27" creationId="{6EE5105E-E72E-F6A1-64CD-6130E7928C61}"/>
          </ac:spMkLst>
        </pc:spChg>
        <pc:spChg chg="del">
          <ac:chgData name="지현 박" userId="6e309906b52b0832" providerId="Windows Live" clId="Web-{342D5334-9FD7-404A-9AE9-63908295B102}" dt="2024-03-26T18:52:34.527" v="1045"/>
          <ac:spMkLst>
            <pc:docMk/>
            <pc:sldMk cId="3895732819" sldId="261"/>
            <ac:spMk id="32" creationId="{B6A45605-0E8A-F80D-142A-121EC44CC388}"/>
          </ac:spMkLst>
        </pc:spChg>
        <pc:spChg chg="del">
          <ac:chgData name="지현 박" userId="6e309906b52b0832" providerId="Windows Live" clId="Web-{342D5334-9FD7-404A-9AE9-63908295B102}" dt="2024-03-26T18:52:34.527" v="1044"/>
          <ac:spMkLst>
            <pc:docMk/>
            <pc:sldMk cId="3895732819" sldId="261"/>
            <ac:spMk id="33" creationId="{EBF423F7-37D4-32B7-67C6-683D07F6742A}"/>
          </ac:spMkLst>
        </pc:spChg>
        <pc:picChg chg="add del mod">
          <ac:chgData name="지현 박" userId="6e309906b52b0832" providerId="Windows Live" clId="Web-{342D5334-9FD7-404A-9AE9-63908295B102}" dt="2024-03-26T19:12:29.847" v="1111"/>
          <ac:picMkLst>
            <pc:docMk/>
            <pc:sldMk cId="3895732819" sldId="261"/>
            <ac:picMk id="3" creationId="{05FEFD99-AC6D-5105-F80A-94CAFBC7CC18}"/>
          </ac:picMkLst>
        </pc:picChg>
        <pc:picChg chg="add del mod">
          <ac:chgData name="지현 박" userId="6e309906b52b0832" providerId="Windows Live" clId="Web-{342D5334-9FD7-404A-9AE9-63908295B102}" dt="2024-03-26T19:11:43.111" v="1104"/>
          <ac:picMkLst>
            <pc:docMk/>
            <pc:sldMk cId="3895732819" sldId="261"/>
            <ac:picMk id="5" creationId="{547BA812-A406-D010-C371-0A951A691C74}"/>
          </ac:picMkLst>
        </pc:picChg>
        <pc:picChg chg="add del mod">
          <ac:chgData name="지현 박" userId="6e309906b52b0832" providerId="Windows Live" clId="Web-{342D5334-9FD7-404A-9AE9-63908295B102}" dt="2024-03-26T19:11:36.314" v="1101"/>
          <ac:picMkLst>
            <pc:docMk/>
            <pc:sldMk cId="3895732819" sldId="261"/>
            <ac:picMk id="7" creationId="{8A9BE5E6-3E66-E947-E919-00595F8B920F}"/>
          </ac:picMkLst>
        </pc:picChg>
        <pc:picChg chg="add del mod">
          <ac:chgData name="지현 박" userId="6e309906b52b0832" providerId="Windows Live" clId="Web-{342D5334-9FD7-404A-9AE9-63908295B102}" dt="2024-03-26T19:11:23.142" v="1095"/>
          <ac:picMkLst>
            <pc:docMk/>
            <pc:sldMk cId="3895732819" sldId="261"/>
            <ac:picMk id="9" creationId="{EDBCCF72-F518-BCF8-6A4D-B2EB20382FC6}"/>
          </ac:picMkLst>
        </pc:picChg>
        <pc:picChg chg="add mod">
          <ac:chgData name="지현 박" userId="6e309906b52b0832" providerId="Windows Live" clId="Web-{342D5334-9FD7-404A-9AE9-63908295B102}" dt="2024-03-26T19:18:34.253" v="1158" actId="1076"/>
          <ac:picMkLst>
            <pc:docMk/>
            <pc:sldMk cId="3895732819" sldId="261"/>
            <ac:picMk id="10" creationId="{5E2F9C38-1DCF-62AF-3800-CBF0EC0692D6}"/>
          </ac:picMkLst>
        </pc:picChg>
        <pc:picChg chg="del">
          <ac:chgData name="지현 박" userId="6e309906b52b0832" providerId="Windows Live" clId="Web-{342D5334-9FD7-404A-9AE9-63908295B102}" dt="2024-03-26T18:52:34.527" v="1056"/>
          <ac:picMkLst>
            <pc:docMk/>
            <pc:sldMk cId="3895732819" sldId="261"/>
            <ac:picMk id="11" creationId="{E4D17A00-D8B5-438F-9B07-E14D7E104D62}"/>
          </ac:picMkLst>
        </pc:picChg>
        <pc:cxnChg chg="del">
          <ac:chgData name="지현 박" userId="6e309906b52b0832" providerId="Windows Live" clId="Web-{342D5334-9FD7-404A-9AE9-63908295B102}" dt="2024-03-26T18:52:34.527" v="1048"/>
          <ac:cxnSpMkLst>
            <pc:docMk/>
            <pc:sldMk cId="3895732819" sldId="261"/>
            <ac:cxnSpMk id="29" creationId="{DAEA942B-3B5D-D087-9494-4AD2CBCC208B}"/>
          </ac:cxnSpMkLst>
        </pc:cxnChg>
        <pc:cxnChg chg="del">
          <ac:chgData name="지현 박" userId="6e309906b52b0832" providerId="Windows Live" clId="Web-{342D5334-9FD7-404A-9AE9-63908295B102}" dt="2024-03-26T18:52:34.527" v="1047"/>
          <ac:cxnSpMkLst>
            <pc:docMk/>
            <pc:sldMk cId="3895732819" sldId="261"/>
            <ac:cxnSpMk id="30" creationId="{4F86E6BD-7F8C-5833-E19E-FEF09D69FBCC}"/>
          </ac:cxnSpMkLst>
        </pc:cxnChg>
        <pc:cxnChg chg="del">
          <ac:chgData name="지현 박" userId="6e309906b52b0832" providerId="Windows Live" clId="Web-{342D5334-9FD7-404A-9AE9-63908295B102}" dt="2024-03-26T18:52:34.527" v="1046"/>
          <ac:cxnSpMkLst>
            <pc:docMk/>
            <pc:sldMk cId="3895732819" sldId="261"/>
            <ac:cxnSpMk id="31" creationId="{3BC5A813-E9D9-CD4A-6F94-98EB98775035}"/>
          </ac:cxnSpMkLst>
        </pc:cxnChg>
      </pc:sldChg>
      <pc:sldChg chg="addSp delSp modSp add replId">
        <pc:chgData name="지현 박" userId="6e309906b52b0832" providerId="Windows Live" clId="Web-{342D5334-9FD7-404A-9AE9-63908295B102}" dt="2024-03-26T20:33:19.631" v="2674" actId="20577"/>
        <pc:sldMkLst>
          <pc:docMk/>
          <pc:sldMk cId="1147326043" sldId="262"/>
        </pc:sldMkLst>
        <pc:spChg chg="add mod">
          <ac:chgData name="지현 박" userId="6e309906b52b0832" providerId="Windows Live" clId="Web-{342D5334-9FD7-404A-9AE9-63908295B102}" dt="2024-03-26T20:24:13.542" v="2242" actId="20577"/>
          <ac:spMkLst>
            <pc:docMk/>
            <pc:sldMk cId="1147326043" sldId="262"/>
            <ac:spMk id="3" creationId="{AD2801B7-12E0-8EE5-3D85-0193897B1CE8}"/>
          </ac:spMkLst>
        </pc:spChg>
        <pc:spChg chg="add del mod">
          <ac:chgData name="지현 박" userId="6e309906b52b0832" providerId="Windows Live" clId="Web-{342D5334-9FD7-404A-9AE9-63908295B102}" dt="2024-03-26T19:35:42.775" v="1178"/>
          <ac:spMkLst>
            <pc:docMk/>
            <pc:sldMk cId="1147326043" sldId="262"/>
            <ac:spMk id="4" creationId="{9A5FAA2E-754B-CDC1-EC70-9F729C4C7AC0}"/>
          </ac:spMkLst>
        </pc:spChg>
        <pc:spChg chg="del">
          <ac:chgData name="지현 박" userId="6e309906b52b0832" providerId="Windows Live" clId="Web-{342D5334-9FD7-404A-9AE9-63908295B102}" dt="2024-03-26T19:40:02.780" v="1272"/>
          <ac:spMkLst>
            <pc:docMk/>
            <pc:sldMk cId="1147326043" sldId="262"/>
            <ac:spMk id="6" creationId="{57D41729-8EDC-72B8-EDAA-68DA9638EA20}"/>
          </ac:spMkLst>
        </pc:spChg>
        <pc:spChg chg="add mod">
          <ac:chgData name="지현 박" userId="6e309906b52b0832" providerId="Windows Live" clId="Web-{342D5334-9FD7-404A-9AE9-63908295B102}" dt="2024-03-26T20:16:30.657" v="1940" actId="1076"/>
          <ac:spMkLst>
            <pc:docMk/>
            <pc:sldMk cId="1147326043" sldId="262"/>
            <ac:spMk id="7" creationId="{9C2D11B1-5411-06FB-4E34-07ABB79CA769}"/>
          </ac:spMkLst>
        </pc:spChg>
        <pc:spChg chg="add del mod">
          <ac:chgData name="지현 박" userId="6e309906b52b0832" providerId="Windows Live" clId="Web-{342D5334-9FD7-404A-9AE9-63908295B102}" dt="2024-03-26T19:56:46.099" v="1412"/>
          <ac:spMkLst>
            <pc:docMk/>
            <pc:sldMk cId="1147326043" sldId="262"/>
            <ac:spMk id="9" creationId="{402F3086-5DA6-9F13-1E46-B9A28FB0980F}"/>
          </ac:spMkLst>
        </pc:spChg>
        <pc:spChg chg="add mod">
          <ac:chgData name="지현 박" userId="6e309906b52b0832" providerId="Windows Live" clId="Web-{342D5334-9FD7-404A-9AE9-63908295B102}" dt="2024-03-26T20:16:25.500" v="1939" actId="20577"/>
          <ac:spMkLst>
            <pc:docMk/>
            <pc:sldMk cId="1147326043" sldId="262"/>
            <ac:spMk id="11" creationId="{D567DA00-C76A-62D5-48A2-AC44BE3CD15B}"/>
          </ac:spMkLst>
        </pc:spChg>
        <pc:spChg chg="add del">
          <ac:chgData name="지현 박" userId="6e309906b52b0832" providerId="Windows Live" clId="Web-{342D5334-9FD7-404A-9AE9-63908295B102}" dt="2024-03-26T20:16:44.785" v="1942"/>
          <ac:spMkLst>
            <pc:docMk/>
            <pc:sldMk cId="1147326043" sldId="262"/>
            <ac:spMk id="12" creationId="{2D99C3CA-4F3B-4FE4-0A83-B11D7A0F6085}"/>
          </ac:spMkLst>
        </pc:spChg>
        <pc:spChg chg="add mod">
          <ac:chgData name="지현 박" userId="6e309906b52b0832" providerId="Windows Live" clId="Web-{342D5334-9FD7-404A-9AE9-63908295B102}" dt="2024-03-26T20:30:43.891" v="2503" actId="1076"/>
          <ac:spMkLst>
            <pc:docMk/>
            <pc:sldMk cId="1147326043" sldId="262"/>
            <ac:spMk id="13" creationId="{5AFB6CF0-AC50-7325-406F-905B82EE1D47}"/>
          </ac:spMkLst>
        </pc:spChg>
        <pc:spChg chg="add mod">
          <ac:chgData name="지현 박" userId="6e309906b52b0832" providerId="Windows Live" clId="Web-{342D5334-9FD7-404A-9AE9-63908295B102}" dt="2024-03-26T20:30:43.922" v="2504" actId="1076"/>
          <ac:spMkLst>
            <pc:docMk/>
            <pc:sldMk cId="1147326043" sldId="262"/>
            <ac:spMk id="14" creationId="{0068F7F7-B04A-AE7D-0958-03D0B6560648}"/>
          </ac:spMkLst>
        </pc:spChg>
        <pc:spChg chg="add mod">
          <ac:chgData name="지현 박" userId="6e309906b52b0832" providerId="Windows Live" clId="Web-{342D5334-9FD7-404A-9AE9-63908295B102}" dt="2024-03-26T20:30:47.969" v="2505" actId="1076"/>
          <ac:spMkLst>
            <pc:docMk/>
            <pc:sldMk cId="1147326043" sldId="262"/>
            <ac:spMk id="15" creationId="{BA73DD19-A10A-0A61-370B-6F171DD11683}"/>
          </ac:spMkLst>
        </pc:spChg>
        <pc:spChg chg="del">
          <ac:chgData name="지현 박" userId="6e309906b52b0832" providerId="Windows Live" clId="Web-{342D5334-9FD7-404A-9AE9-63908295B102}" dt="2024-03-26T19:40:02.780" v="1270"/>
          <ac:spMkLst>
            <pc:docMk/>
            <pc:sldMk cId="1147326043" sldId="262"/>
            <ac:spMk id="16" creationId="{098B0891-C82A-76F8-2836-564C7E1A852E}"/>
          </ac:spMkLst>
        </pc:spChg>
        <pc:spChg chg="add del mod">
          <ac:chgData name="지현 박" userId="6e309906b52b0832" providerId="Windows Live" clId="Web-{342D5334-9FD7-404A-9AE9-63908295B102}" dt="2024-03-26T20:30:37.640" v="2501" actId="1076"/>
          <ac:spMkLst>
            <pc:docMk/>
            <pc:sldMk cId="1147326043" sldId="262"/>
            <ac:spMk id="17" creationId="{3570E9C3-C48B-497F-25A8-FADF49FF3EAE}"/>
          </ac:spMkLst>
        </pc:spChg>
        <pc:spChg chg="add mod">
          <ac:chgData name="지현 박" userId="6e309906b52b0832" providerId="Windows Live" clId="Web-{342D5334-9FD7-404A-9AE9-63908295B102}" dt="2024-03-26T20:31:04.454" v="2531" actId="1076"/>
          <ac:spMkLst>
            <pc:docMk/>
            <pc:sldMk cId="1147326043" sldId="262"/>
            <ac:spMk id="18" creationId="{12556BAA-FE6F-01CE-0370-C11B7FAB7B4C}"/>
          </ac:spMkLst>
        </pc:spChg>
        <pc:spChg chg="add mod">
          <ac:chgData name="지현 박" userId="6e309906b52b0832" providerId="Windows Live" clId="Web-{342D5334-9FD7-404A-9AE9-63908295B102}" dt="2024-03-26T20:33:19.631" v="2674" actId="20577"/>
          <ac:spMkLst>
            <pc:docMk/>
            <pc:sldMk cId="1147326043" sldId="262"/>
            <ac:spMk id="19" creationId="{A25728D6-66E8-F4E8-63A9-06A378AB0D04}"/>
          </ac:spMkLst>
        </pc:spChg>
        <pc:picChg chg="del">
          <ac:chgData name="지현 박" userId="6e309906b52b0832" providerId="Windows Live" clId="Web-{342D5334-9FD7-404A-9AE9-63908295B102}" dt="2024-03-26T19:40:02.780" v="1271"/>
          <ac:picMkLst>
            <pc:docMk/>
            <pc:sldMk cId="1147326043" sldId="262"/>
            <ac:picMk id="10" creationId="{5E2F9C38-1DCF-62AF-3800-CBF0EC0692D6}"/>
          </ac:picMkLst>
        </pc:picChg>
      </pc:sldChg>
      <pc:sldChg chg="addSp modSp add replId">
        <pc:chgData name="지현 박" userId="6e309906b52b0832" providerId="Windows Live" clId="Web-{342D5334-9FD7-404A-9AE9-63908295B102}" dt="2024-03-26T20:42:26.155" v="3052" actId="20577"/>
        <pc:sldMkLst>
          <pc:docMk/>
          <pc:sldMk cId="4159048927" sldId="263"/>
        </pc:sldMkLst>
        <pc:spChg chg="add mod">
          <ac:chgData name="지현 박" userId="6e309906b52b0832" providerId="Windows Live" clId="Web-{342D5334-9FD7-404A-9AE9-63908295B102}" dt="2024-03-26T20:42:26.155" v="3052" actId="20577"/>
          <ac:spMkLst>
            <pc:docMk/>
            <pc:sldMk cId="4159048927" sldId="263"/>
            <ac:spMk id="2" creationId="{00F90665-611F-6605-FBA8-ACA0C9BF5320}"/>
          </ac:spMkLst>
        </pc:spChg>
        <pc:spChg chg="mod">
          <ac:chgData name="지현 박" userId="6e309906b52b0832" providerId="Windows Live" clId="Web-{342D5334-9FD7-404A-9AE9-63908295B102}" dt="2024-03-26T19:35:56.104" v="1183" actId="1076"/>
          <ac:spMkLst>
            <pc:docMk/>
            <pc:sldMk cId="4159048927" sldId="263"/>
            <ac:spMk id="4" creationId="{CEBABEE5-FDA4-4E92-44ED-4BBA5F10859E}"/>
          </ac:spMkLst>
        </pc:spChg>
      </pc:sldChg>
      <pc:sldChg chg="addSp delSp modSp add replId">
        <pc:chgData name="지현 박" userId="6e309906b52b0832" providerId="Windows Live" clId="Web-{342D5334-9FD7-404A-9AE9-63908295B102}" dt="2024-03-26T20:42:03.092" v="3029"/>
        <pc:sldMkLst>
          <pc:docMk/>
          <pc:sldMk cId="1019672960" sldId="264"/>
        </pc:sldMkLst>
        <pc:spChg chg="add mod">
          <ac:chgData name="지현 박" userId="6e309906b52b0832" providerId="Windows Live" clId="Web-{342D5334-9FD7-404A-9AE9-63908295B102}" dt="2024-03-26T20:39:48.321" v="2900" actId="1076"/>
          <ac:spMkLst>
            <pc:docMk/>
            <pc:sldMk cId="1019672960" sldId="264"/>
            <ac:spMk id="2" creationId="{E5159EF9-C9F7-8BE6-76D9-3CD3B4D170DD}"/>
          </ac:spMkLst>
        </pc:spChg>
        <pc:spChg chg="mod">
          <ac:chgData name="지현 박" userId="6e309906b52b0832" providerId="Windows Live" clId="Web-{342D5334-9FD7-404A-9AE9-63908295B102}" dt="2024-03-26T20:33:36.944" v="2685" actId="20577"/>
          <ac:spMkLst>
            <pc:docMk/>
            <pc:sldMk cId="1019672960" sldId="264"/>
            <ac:spMk id="3" creationId="{AD2801B7-12E0-8EE5-3D85-0193897B1CE8}"/>
          </ac:spMkLst>
        </pc:spChg>
        <pc:spChg chg="add mod">
          <ac:chgData name="지현 박" userId="6e309906b52b0832" providerId="Windows Live" clId="Web-{342D5334-9FD7-404A-9AE9-63908295B102}" dt="2024-03-26T20:40:21.057" v="2907" actId="20577"/>
          <ac:spMkLst>
            <pc:docMk/>
            <pc:sldMk cId="1019672960" sldId="264"/>
            <ac:spMk id="4" creationId="{036EA3A9-B78C-A7B3-3390-C0E9AE046510}"/>
          </ac:spMkLst>
        </pc:spChg>
        <pc:spChg chg="add mod">
          <ac:chgData name="지현 박" userId="6e309906b52b0832" providerId="Windows Live" clId="Web-{342D5334-9FD7-404A-9AE9-63908295B102}" dt="2024-03-26T20:40:46.433" v="2926" actId="1076"/>
          <ac:spMkLst>
            <pc:docMk/>
            <pc:sldMk cId="1019672960" sldId="264"/>
            <ac:spMk id="5" creationId="{72C6CFCE-E120-CAA0-66DD-7A982E0E8389}"/>
          </ac:spMkLst>
        </pc:spChg>
        <pc:spChg chg="add mod">
          <ac:chgData name="지현 박" userId="6e309906b52b0832" providerId="Windows Live" clId="Web-{342D5334-9FD7-404A-9AE9-63908295B102}" dt="2024-03-26T20:41:54.951" v="3023" actId="1076"/>
          <ac:spMkLst>
            <pc:docMk/>
            <pc:sldMk cId="1019672960" sldId="264"/>
            <ac:spMk id="6" creationId="{9F8CD2CC-A4F3-678B-3447-42B7D2A92311}"/>
          </ac:spMkLst>
        </pc:spChg>
        <pc:spChg chg="mod">
          <ac:chgData name="지현 박" userId="6e309906b52b0832" providerId="Windows Live" clId="Web-{342D5334-9FD7-404A-9AE9-63908295B102}" dt="2024-03-26T20:40:05.838" v="2903" actId="1076"/>
          <ac:spMkLst>
            <pc:docMk/>
            <pc:sldMk cId="1019672960" sldId="264"/>
            <ac:spMk id="7" creationId="{9C2D11B1-5411-06FB-4E34-07ABB79CA769}"/>
          </ac:spMkLst>
        </pc:spChg>
        <pc:spChg chg="add del mod">
          <ac:chgData name="지현 박" userId="6e309906b52b0832" providerId="Windows Live" clId="Web-{342D5334-9FD7-404A-9AE9-63908295B102}" dt="2024-03-26T20:39:14.226" v="2891" actId="20577"/>
          <ac:spMkLst>
            <pc:docMk/>
            <pc:sldMk cId="1019672960" sldId="264"/>
            <ac:spMk id="11" creationId="{D567DA00-C76A-62D5-48A2-AC44BE3CD15B}"/>
          </ac:spMkLst>
        </pc:spChg>
        <pc:spChg chg="del">
          <ac:chgData name="지현 박" userId="6e309906b52b0832" providerId="Windows Live" clId="Web-{342D5334-9FD7-404A-9AE9-63908295B102}" dt="2024-03-26T20:42:03.092" v="3029"/>
          <ac:spMkLst>
            <pc:docMk/>
            <pc:sldMk cId="1019672960" sldId="264"/>
            <ac:spMk id="13" creationId="{5AFB6CF0-AC50-7325-406F-905B82EE1D47}"/>
          </ac:spMkLst>
        </pc:spChg>
        <pc:spChg chg="del">
          <ac:chgData name="지현 박" userId="6e309906b52b0832" providerId="Windows Live" clId="Web-{342D5334-9FD7-404A-9AE9-63908295B102}" dt="2024-03-26T20:42:03.092" v="3028"/>
          <ac:spMkLst>
            <pc:docMk/>
            <pc:sldMk cId="1019672960" sldId="264"/>
            <ac:spMk id="14" creationId="{0068F7F7-B04A-AE7D-0958-03D0B6560648}"/>
          </ac:spMkLst>
        </pc:spChg>
        <pc:spChg chg="del">
          <ac:chgData name="지현 박" userId="6e309906b52b0832" providerId="Windows Live" clId="Web-{342D5334-9FD7-404A-9AE9-63908295B102}" dt="2024-03-26T20:42:03.092" v="3027"/>
          <ac:spMkLst>
            <pc:docMk/>
            <pc:sldMk cId="1019672960" sldId="264"/>
            <ac:spMk id="15" creationId="{BA73DD19-A10A-0A61-370B-6F171DD11683}"/>
          </ac:spMkLst>
        </pc:spChg>
        <pc:spChg chg="del">
          <ac:chgData name="지현 박" userId="6e309906b52b0832" providerId="Windows Live" clId="Web-{342D5334-9FD7-404A-9AE9-63908295B102}" dt="2024-03-26T20:42:03.092" v="3026"/>
          <ac:spMkLst>
            <pc:docMk/>
            <pc:sldMk cId="1019672960" sldId="264"/>
            <ac:spMk id="17" creationId="{3570E9C3-C48B-497F-25A8-FADF49FF3EAE}"/>
          </ac:spMkLst>
        </pc:spChg>
        <pc:spChg chg="del">
          <ac:chgData name="지현 박" userId="6e309906b52b0832" providerId="Windows Live" clId="Web-{342D5334-9FD7-404A-9AE9-63908295B102}" dt="2024-03-26T20:42:03.092" v="3025"/>
          <ac:spMkLst>
            <pc:docMk/>
            <pc:sldMk cId="1019672960" sldId="264"/>
            <ac:spMk id="18" creationId="{12556BAA-FE6F-01CE-0370-C11B7FAB7B4C}"/>
          </ac:spMkLst>
        </pc:spChg>
        <pc:spChg chg="del">
          <ac:chgData name="지현 박" userId="6e309906b52b0832" providerId="Windows Live" clId="Web-{342D5334-9FD7-404A-9AE9-63908295B102}" dt="2024-03-26T20:42:03.092" v="3024"/>
          <ac:spMkLst>
            <pc:docMk/>
            <pc:sldMk cId="1019672960" sldId="264"/>
            <ac:spMk id="19" creationId="{A25728D6-66E8-F4E8-63A9-06A378AB0D04}"/>
          </ac:spMkLst>
        </pc:spChg>
      </pc:sldChg>
      <pc:sldChg chg="modSp add replId">
        <pc:chgData name="지현 박" userId="6e309906b52b0832" providerId="Windows Live" clId="Web-{342D5334-9FD7-404A-9AE9-63908295B102}" dt="2024-03-26T21:17:51.034" v="3770" actId="20577"/>
        <pc:sldMkLst>
          <pc:docMk/>
          <pc:sldMk cId="1430412845" sldId="265"/>
        </pc:sldMkLst>
        <pc:spChg chg="mod">
          <ac:chgData name="지현 박" userId="6e309906b52b0832" providerId="Windows Live" clId="Web-{342D5334-9FD7-404A-9AE9-63908295B102}" dt="2024-03-26T21:17:51.034" v="3770" actId="20577"/>
          <ac:spMkLst>
            <pc:docMk/>
            <pc:sldMk cId="1430412845" sldId="265"/>
            <ac:spMk id="2" creationId="{00F90665-611F-6605-FBA8-ACA0C9BF5320}"/>
          </ac:spMkLst>
        </pc:spChg>
        <pc:spChg chg="mod">
          <ac:chgData name="지현 박" userId="6e309906b52b0832" providerId="Windows Live" clId="Web-{342D5334-9FD7-404A-9AE9-63908295B102}" dt="2024-03-26T20:42:53.031" v="3056" actId="14100"/>
          <ac:spMkLst>
            <pc:docMk/>
            <pc:sldMk cId="1430412845" sldId="265"/>
            <ac:spMk id="4" creationId="{CEBABEE5-FDA4-4E92-44ED-4BBA5F10859E}"/>
          </ac:spMkLst>
        </pc:spChg>
      </pc:sldChg>
      <pc:sldChg chg="addSp delSp modSp add replId">
        <pc:chgData name="지현 박" userId="6e309906b52b0832" providerId="Windows Live" clId="Web-{342D5334-9FD7-404A-9AE9-63908295B102}" dt="2024-03-26T20:46:53.868" v="3182" actId="1076"/>
        <pc:sldMkLst>
          <pc:docMk/>
          <pc:sldMk cId="3918435632" sldId="266"/>
        </pc:sldMkLst>
        <pc:spChg chg="del">
          <ac:chgData name="지현 박" userId="6e309906b52b0832" providerId="Windows Live" clId="Web-{342D5334-9FD7-404A-9AE9-63908295B102}" dt="2024-03-26T20:44:42.926" v="3151"/>
          <ac:spMkLst>
            <pc:docMk/>
            <pc:sldMk cId="3918435632" sldId="266"/>
            <ac:spMk id="2" creationId="{E5159EF9-C9F7-8BE6-76D9-3CD3B4D170DD}"/>
          </ac:spMkLst>
        </pc:spChg>
        <pc:spChg chg="mod">
          <ac:chgData name="지현 박" userId="6e309906b52b0832" providerId="Windows Live" clId="Web-{342D5334-9FD7-404A-9AE9-63908295B102}" dt="2024-03-26T20:44:40.191" v="3147" actId="20577"/>
          <ac:spMkLst>
            <pc:docMk/>
            <pc:sldMk cId="3918435632" sldId="266"/>
            <ac:spMk id="3" creationId="{AD2801B7-12E0-8EE5-3D85-0193897B1CE8}"/>
          </ac:spMkLst>
        </pc:spChg>
        <pc:spChg chg="del">
          <ac:chgData name="지현 박" userId="6e309906b52b0832" providerId="Windows Live" clId="Web-{342D5334-9FD7-404A-9AE9-63908295B102}" dt="2024-03-26T20:44:42.926" v="3150"/>
          <ac:spMkLst>
            <pc:docMk/>
            <pc:sldMk cId="3918435632" sldId="266"/>
            <ac:spMk id="4" creationId="{036EA3A9-B78C-A7B3-3390-C0E9AE046510}"/>
          </ac:spMkLst>
        </pc:spChg>
        <pc:spChg chg="del">
          <ac:chgData name="지현 박" userId="6e309906b52b0832" providerId="Windows Live" clId="Web-{342D5334-9FD7-404A-9AE9-63908295B102}" dt="2024-03-26T20:44:42.926" v="3149"/>
          <ac:spMkLst>
            <pc:docMk/>
            <pc:sldMk cId="3918435632" sldId="266"/>
            <ac:spMk id="5" creationId="{72C6CFCE-E120-CAA0-66DD-7A982E0E8389}"/>
          </ac:spMkLst>
        </pc:spChg>
        <pc:spChg chg="del">
          <ac:chgData name="지현 박" userId="6e309906b52b0832" providerId="Windows Live" clId="Web-{342D5334-9FD7-404A-9AE9-63908295B102}" dt="2024-03-26T20:44:42.926" v="3148"/>
          <ac:spMkLst>
            <pc:docMk/>
            <pc:sldMk cId="3918435632" sldId="266"/>
            <ac:spMk id="6" creationId="{9F8CD2CC-A4F3-678B-3447-42B7D2A92311}"/>
          </ac:spMkLst>
        </pc:spChg>
        <pc:spChg chg="del">
          <ac:chgData name="지현 박" userId="6e309906b52b0832" providerId="Windows Live" clId="Web-{342D5334-9FD7-404A-9AE9-63908295B102}" dt="2024-03-26T20:44:42.926" v="3153"/>
          <ac:spMkLst>
            <pc:docMk/>
            <pc:sldMk cId="3918435632" sldId="266"/>
            <ac:spMk id="7" creationId="{9C2D11B1-5411-06FB-4E34-07ABB79CA769}"/>
          </ac:spMkLst>
        </pc:spChg>
        <pc:spChg chg="del">
          <ac:chgData name="지현 박" userId="6e309906b52b0832" providerId="Windows Live" clId="Web-{342D5334-9FD7-404A-9AE9-63908295B102}" dt="2024-03-26T20:44:42.926" v="3152"/>
          <ac:spMkLst>
            <pc:docMk/>
            <pc:sldMk cId="3918435632" sldId="266"/>
            <ac:spMk id="11" creationId="{D567DA00-C76A-62D5-48A2-AC44BE3CD15B}"/>
          </ac:spMkLst>
        </pc:spChg>
        <pc:picChg chg="add mod">
          <ac:chgData name="지현 박" userId="6e309906b52b0832" providerId="Windows Live" clId="Web-{342D5334-9FD7-404A-9AE9-63908295B102}" dt="2024-03-26T20:45:54.663" v="3164"/>
          <ac:picMkLst>
            <pc:docMk/>
            <pc:sldMk cId="3918435632" sldId="266"/>
            <ac:picMk id="8" creationId="{39618289-22BB-CAE3-27CD-66C03D20C660}"/>
          </ac:picMkLst>
        </pc:picChg>
        <pc:picChg chg="add mod">
          <ac:chgData name="지현 박" userId="6e309906b52b0832" providerId="Windows Live" clId="Web-{342D5334-9FD7-404A-9AE9-63908295B102}" dt="2024-03-26T20:46:53.868" v="3182" actId="1076"/>
          <ac:picMkLst>
            <pc:docMk/>
            <pc:sldMk cId="3918435632" sldId="266"/>
            <ac:picMk id="9" creationId="{4B9A1418-B95F-3B94-73EA-93BBDBD51611}"/>
          </ac:picMkLst>
        </pc:picChg>
        <pc:picChg chg="add mod">
          <ac:chgData name="지현 박" userId="6e309906b52b0832" providerId="Windows Live" clId="Web-{342D5334-9FD7-404A-9AE9-63908295B102}" dt="2024-03-26T20:46:45.164" v="3180" actId="1076"/>
          <ac:picMkLst>
            <pc:docMk/>
            <pc:sldMk cId="3918435632" sldId="266"/>
            <ac:picMk id="10" creationId="{E1023E62-19DB-15EA-4971-C9C2FA6DCAFD}"/>
          </ac:picMkLst>
        </pc:picChg>
        <pc:picChg chg="add mod">
          <ac:chgData name="지현 박" userId="6e309906b52b0832" providerId="Windows Live" clId="Web-{342D5334-9FD7-404A-9AE9-63908295B102}" dt="2024-03-26T20:46:45.180" v="3181" actId="1076"/>
          <ac:picMkLst>
            <pc:docMk/>
            <pc:sldMk cId="3918435632" sldId="266"/>
            <ac:picMk id="12" creationId="{CB7DDEE9-2B42-BA82-58B0-0E28560A95A8}"/>
          </ac:picMkLst>
        </pc:picChg>
      </pc:sldChg>
      <pc:sldChg chg="addSp delSp modSp add replId">
        <pc:chgData name="지현 박" userId="6e309906b52b0832" providerId="Windows Live" clId="Web-{342D5334-9FD7-404A-9AE9-63908295B102}" dt="2024-03-26T21:05:56.046" v="3609" actId="1076"/>
        <pc:sldMkLst>
          <pc:docMk/>
          <pc:sldMk cId="3317631772" sldId="267"/>
        </pc:sldMkLst>
        <pc:spChg chg="add del mod">
          <ac:chgData name="지현 박" userId="6e309906b52b0832" providerId="Windows Live" clId="Web-{342D5334-9FD7-404A-9AE9-63908295B102}" dt="2024-03-26T20:50:59.022" v="3228"/>
          <ac:spMkLst>
            <pc:docMk/>
            <pc:sldMk cId="3317631772" sldId="267"/>
            <ac:spMk id="2" creationId="{CE310069-FBDD-C9E6-6AAF-851C62ADEAEE}"/>
          </ac:spMkLst>
        </pc:spChg>
        <pc:spChg chg="mod">
          <ac:chgData name="지현 박" userId="6e309906b52b0832" providerId="Windows Live" clId="Web-{342D5334-9FD7-404A-9AE9-63908295B102}" dt="2024-03-26T20:47:29.541" v="3194" actId="20577"/>
          <ac:spMkLst>
            <pc:docMk/>
            <pc:sldMk cId="3317631772" sldId="267"/>
            <ac:spMk id="3" creationId="{AD2801B7-12E0-8EE5-3D85-0193897B1CE8}"/>
          </ac:spMkLst>
        </pc:spChg>
        <pc:spChg chg="add mod">
          <ac:chgData name="지현 박" userId="6e309906b52b0832" providerId="Windows Live" clId="Web-{342D5334-9FD7-404A-9AE9-63908295B102}" dt="2024-03-26T20:54:04.529" v="3292" actId="1076"/>
          <ac:spMkLst>
            <pc:docMk/>
            <pc:sldMk cId="3317631772" sldId="267"/>
            <ac:spMk id="4" creationId="{FDD52F2C-0394-49FD-D0DA-0A3418955A74}"/>
          </ac:spMkLst>
        </pc:spChg>
        <pc:spChg chg="add mod">
          <ac:chgData name="지현 박" userId="6e309906b52b0832" providerId="Windows Live" clId="Web-{342D5334-9FD7-404A-9AE9-63908295B102}" dt="2024-03-26T21:05:52.671" v="3607" actId="14100"/>
          <ac:spMkLst>
            <pc:docMk/>
            <pc:sldMk cId="3317631772" sldId="267"/>
            <ac:spMk id="6" creationId="{31513DA3-713E-D934-5ED4-863A1C4218A3}"/>
          </ac:spMkLst>
        </pc:spChg>
        <pc:spChg chg="add del">
          <ac:chgData name="지현 박" userId="6e309906b52b0832" providerId="Windows Live" clId="Web-{342D5334-9FD7-404A-9AE9-63908295B102}" dt="2024-03-26T20:53:46.403" v="3283"/>
          <ac:spMkLst>
            <pc:docMk/>
            <pc:sldMk cId="3317631772" sldId="267"/>
            <ac:spMk id="11" creationId="{EF1FF1B5-83CB-115C-4AFA-BD8D2DBEC8FD}"/>
          </ac:spMkLst>
        </pc:spChg>
        <pc:picChg chg="del">
          <ac:chgData name="지현 박" userId="6e309906b52b0832" providerId="Windows Live" clId="Web-{342D5334-9FD7-404A-9AE9-63908295B102}" dt="2024-03-26T20:47:34.698" v="3198"/>
          <ac:picMkLst>
            <pc:docMk/>
            <pc:sldMk cId="3317631772" sldId="267"/>
            <ac:picMk id="8" creationId="{39618289-22BB-CAE3-27CD-66C03D20C660}"/>
          </ac:picMkLst>
        </pc:picChg>
        <pc:picChg chg="del">
          <ac:chgData name="지현 박" userId="6e309906b52b0832" providerId="Windows Live" clId="Web-{342D5334-9FD7-404A-9AE9-63908295B102}" dt="2024-03-26T20:47:34.698" v="3197"/>
          <ac:picMkLst>
            <pc:docMk/>
            <pc:sldMk cId="3317631772" sldId="267"/>
            <ac:picMk id="9" creationId="{4B9A1418-B95F-3B94-73EA-93BBDBD51611}"/>
          </ac:picMkLst>
        </pc:picChg>
        <pc:picChg chg="del">
          <ac:chgData name="지현 박" userId="6e309906b52b0832" providerId="Windows Live" clId="Web-{342D5334-9FD7-404A-9AE9-63908295B102}" dt="2024-03-26T20:47:34.698" v="3196"/>
          <ac:picMkLst>
            <pc:docMk/>
            <pc:sldMk cId="3317631772" sldId="267"/>
            <ac:picMk id="10" creationId="{E1023E62-19DB-15EA-4971-C9C2FA6DCAFD}"/>
          </ac:picMkLst>
        </pc:picChg>
        <pc:picChg chg="del">
          <ac:chgData name="지현 박" userId="6e309906b52b0832" providerId="Windows Live" clId="Web-{342D5334-9FD7-404A-9AE9-63908295B102}" dt="2024-03-26T20:47:34.698" v="3195"/>
          <ac:picMkLst>
            <pc:docMk/>
            <pc:sldMk cId="3317631772" sldId="267"/>
            <ac:picMk id="12" creationId="{CB7DDEE9-2B42-BA82-58B0-0E28560A95A8}"/>
          </ac:picMkLst>
        </pc:picChg>
        <pc:picChg chg="add mod">
          <ac:chgData name="지현 박" userId="6e309906b52b0832" providerId="Windows Live" clId="Web-{342D5334-9FD7-404A-9AE9-63908295B102}" dt="2024-03-26T21:05:56.046" v="3609" actId="1076"/>
          <ac:picMkLst>
            <pc:docMk/>
            <pc:sldMk cId="3317631772" sldId="267"/>
            <ac:picMk id="13" creationId="{9AAD96E4-D66D-87AE-9454-D99A30802168}"/>
          </ac:picMkLst>
        </pc:picChg>
        <pc:picChg chg="add mod">
          <ac:chgData name="지현 박" userId="6e309906b52b0832" providerId="Windows Live" clId="Web-{342D5334-9FD7-404A-9AE9-63908295B102}" dt="2024-03-26T21:05:54.015" v="3608" actId="1076"/>
          <ac:picMkLst>
            <pc:docMk/>
            <pc:sldMk cId="3317631772" sldId="267"/>
            <ac:picMk id="14" creationId="{C93225DD-8286-F9EB-7CF3-56E202A4E91C}"/>
          </ac:picMkLst>
        </pc:picChg>
      </pc:sldChg>
      <pc:sldChg chg="addSp delSp modSp add replId">
        <pc:chgData name="지현 박" userId="6e309906b52b0832" providerId="Windows Live" clId="Web-{342D5334-9FD7-404A-9AE9-63908295B102}" dt="2024-03-26T21:05:37.842" v="3600" actId="20577"/>
        <pc:sldMkLst>
          <pc:docMk/>
          <pc:sldMk cId="3630670996" sldId="268"/>
        </pc:sldMkLst>
        <pc:spChg chg="mod">
          <ac:chgData name="지현 박" userId="6e309906b52b0832" providerId="Windows Live" clId="Web-{342D5334-9FD7-404A-9AE9-63908295B102}" dt="2024-03-26T21:02:51.551" v="3545" actId="20577"/>
          <ac:spMkLst>
            <pc:docMk/>
            <pc:sldMk cId="3630670996" sldId="268"/>
            <ac:spMk id="4" creationId="{FDD52F2C-0394-49FD-D0DA-0A3418955A74}"/>
          </ac:spMkLst>
        </pc:spChg>
        <pc:spChg chg="add del mod">
          <ac:chgData name="지현 박" userId="6e309906b52b0832" providerId="Windows Live" clId="Web-{342D5334-9FD7-404A-9AE9-63908295B102}" dt="2024-03-26T20:58:34.867" v="3342"/>
          <ac:spMkLst>
            <pc:docMk/>
            <pc:sldMk cId="3630670996" sldId="268"/>
            <ac:spMk id="5" creationId="{F247859B-94EA-52A0-EA90-43EAF2C9BD69}"/>
          </ac:spMkLst>
        </pc:spChg>
        <pc:spChg chg="mod">
          <ac:chgData name="지현 박" userId="6e309906b52b0832" providerId="Windows Live" clId="Web-{342D5334-9FD7-404A-9AE9-63908295B102}" dt="2024-03-26T20:57:44.834" v="3326" actId="20577"/>
          <ac:spMkLst>
            <pc:docMk/>
            <pc:sldMk cId="3630670996" sldId="268"/>
            <ac:spMk id="6" creationId="{31513DA3-713E-D934-5ED4-863A1C4218A3}"/>
          </ac:spMkLst>
        </pc:spChg>
        <pc:spChg chg="add mod">
          <ac:chgData name="지현 박" userId="6e309906b52b0832" providerId="Windows Live" clId="Web-{342D5334-9FD7-404A-9AE9-63908295B102}" dt="2024-03-26T21:05:37.842" v="3600" actId="20577"/>
          <ac:spMkLst>
            <pc:docMk/>
            <pc:sldMk cId="3630670996" sldId="268"/>
            <ac:spMk id="8" creationId="{DE384A4D-E7B6-DD68-263D-D86A214718D6}"/>
          </ac:spMkLst>
        </pc:spChg>
        <pc:picChg chg="del">
          <ac:chgData name="지현 박" userId="6e309906b52b0832" providerId="Windows Live" clId="Web-{342D5334-9FD7-404A-9AE9-63908295B102}" dt="2024-03-26T20:57:46.787" v="3328"/>
          <ac:picMkLst>
            <pc:docMk/>
            <pc:sldMk cId="3630670996" sldId="268"/>
            <ac:picMk id="13" creationId="{9AAD96E4-D66D-87AE-9454-D99A30802168}"/>
          </ac:picMkLst>
        </pc:picChg>
        <pc:picChg chg="del">
          <ac:chgData name="지현 박" userId="6e309906b52b0832" providerId="Windows Live" clId="Web-{342D5334-9FD7-404A-9AE9-63908295B102}" dt="2024-03-26T20:57:46.412" v="3327"/>
          <ac:picMkLst>
            <pc:docMk/>
            <pc:sldMk cId="3630670996" sldId="268"/>
            <ac:picMk id="14" creationId="{C93225DD-8286-F9EB-7CF3-56E202A4E91C}"/>
          </ac:picMkLst>
        </pc:picChg>
      </pc:sldChg>
      <pc:sldChg chg="addSp delSp modSp add replId">
        <pc:chgData name="지현 박" userId="6e309906b52b0832" providerId="Windows Live" clId="Web-{342D5334-9FD7-404A-9AE9-63908295B102}" dt="2024-03-26T21:18:08.894" v="3783" actId="20577"/>
        <pc:sldMkLst>
          <pc:docMk/>
          <pc:sldMk cId="1602986418" sldId="269"/>
        </pc:sldMkLst>
        <pc:spChg chg="add mod">
          <ac:chgData name="지현 박" userId="6e309906b52b0832" providerId="Windows Live" clId="Web-{342D5334-9FD7-404A-9AE9-63908295B102}" dt="2024-03-26T21:15:38.810" v="3724" actId="20577"/>
          <ac:spMkLst>
            <pc:docMk/>
            <pc:sldMk cId="1602986418" sldId="269"/>
            <ac:spMk id="2" creationId="{DCD990B0-4AB1-A22C-93F2-38EB4440A9AD}"/>
          </ac:spMkLst>
        </pc:spChg>
        <pc:spChg chg="mod">
          <ac:chgData name="지현 박" userId="6e309906b52b0832" providerId="Windows Live" clId="Web-{342D5334-9FD7-404A-9AE9-63908295B102}" dt="2024-03-26T21:08:55.758" v="3626" actId="20577"/>
          <ac:spMkLst>
            <pc:docMk/>
            <pc:sldMk cId="1602986418" sldId="269"/>
            <ac:spMk id="3" creationId="{AD2801B7-12E0-8EE5-3D85-0193897B1CE8}"/>
          </ac:spMkLst>
        </pc:spChg>
        <pc:spChg chg="mod">
          <ac:chgData name="지현 박" userId="6e309906b52b0832" providerId="Windows Live" clId="Web-{342D5334-9FD7-404A-9AE9-63908295B102}" dt="2024-03-26T21:09:16.540" v="3641" actId="20577"/>
          <ac:spMkLst>
            <pc:docMk/>
            <pc:sldMk cId="1602986418" sldId="269"/>
            <ac:spMk id="4" creationId="{FDD52F2C-0394-49FD-D0DA-0A3418955A74}"/>
          </ac:spMkLst>
        </pc:spChg>
        <pc:spChg chg="add mod">
          <ac:chgData name="지현 박" userId="6e309906b52b0832" providerId="Windows Live" clId="Web-{342D5334-9FD7-404A-9AE9-63908295B102}" dt="2024-03-26T21:18:08.894" v="3783" actId="20577"/>
          <ac:spMkLst>
            <pc:docMk/>
            <pc:sldMk cId="1602986418" sldId="269"/>
            <ac:spMk id="5" creationId="{C30501EF-D7BC-CC5D-ADDD-7BE34F0512B5}"/>
          </ac:spMkLst>
        </pc:spChg>
        <pc:spChg chg="mod">
          <ac:chgData name="지현 박" userId="6e309906b52b0832" providerId="Windows Live" clId="Web-{342D5334-9FD7-404A-9AE9-63908295B102}" dt="2024-03-26T21:09:22.399" v="3648" actId="20577"/>
          <ac:spMkLst>
            <pc:docMk/>
            <pc:sldMk cId="1602986418" sldId="269"/>
            <ac:spMk id="6" creationId="{31513DA3-713E-D934-5ED4-863A1C4218A3}"/>
          </ac:spMkLst>
        </pc:spChg>
        <pc:spChg chg="add del mod">
          <ac:chgData name="지현 박" userId="6e309906b52b0832" providerId="Windows Live" clId="Web-{342D5334-9FD7-404A-9AE9-63908295B102}" dt="2024-03-26T21:17:45.424" v="3767"/>
          <ac:spMkLst>
            <pc:docMk/>
            <pc:sldMk cId="1602986418" sldId="269"/>
            <ac:spMk id="7" creationId="{298B5E57-54EE-72F3-90F5-594B03836A9A}"/>
          </ac:spMkLst>
        </pc:spChg>
        <pc:spChg chg="mod">
          <ac:chgData name="지현 박" userId="6e309906b52b0832" providerId="Windows Live" clId="Web-{342D5334-9FD7-404A-9AE9-63908295B102}" dt="2024-03-26T21:15:29.591" v="3715" actId="20577"/>
          <ac:spMkLst>
            <pc:docMk/>
            <pc:sldMk cId="1602986418" sldId="269"/>
            <ac:spMk id="8" creationId="{DE384A4D-E7B6-DD68-263D-D86A214718D6}"/>
          </ac:spMkLst>
        </pc:spChg>
        <pc:spChg chg="add del mod">
          <ac:chgData name="지현 박" userId="6e309906b52b0832" providerId="Windows Live" clId="Web-{342D5334-9FD7-404A-9AE9-63908295B102}" dt="2024-03-26T21:17:45.424" v="3766"/>
          <ac:spMkLst>
            <pc:docMk/>
            <pc:sldMk cId="1602986418" sldId="269"/>
            <ac:spMk id="9" creationId="{36EC5393-A38A-7EEE-A138-1D46E166205A}"/>
          </ac:spMkLst>
        </pc:spChg>
      </pc:sldChg>
    </pc:docChg>
  </pc:docChgLst>
  <pc:docChgLst>
    <pc:chgData name="지현 박" userId="6e309906b52b0832" providerId="Windows Live" clId="Web-{388A9DB3-CD55-58A8-1F7C-15B7414418D4}"/>
    <pc:docChg chg="delSld modSld">
      <pc:chgData name="지현 박" userId="6e309906b52b0832" providerId="Windows Live" clId="Web-{388A9DB3-CD55-58A8-1F7C-15B7414418D4}" dt="2024-04-11T01:05:49.311" v="1"/>
      <pc:docMkLst>
        <pc:docMk/>
      </pc:docMkLst>
      <pc:sldChg chg="modSp">
        <pc:chgData name="지현 박" userId="6e309906b52b0832" providerId="Windows Live" clId="Web-{388A9DB3-CD55-58A8-1F7C-15B7414418D4}" dt="2024-04-11T01:04:23.949" v="0" actId="1076"/>
        <pc:sldMkLst>
          <pc:docMk/>
          <pc:sldMk cId="3569210928" sldId="256"/>
        </pc:sldMkLst>
        <pc:spChg chg="mod">
          <ac:chgData name="지현 박" userId="6e309906b52b0832" providerId="Windows Live" clId="Web-{388A9DB3-CD55-58A8-1F7C-15B7414418D4}" dt="2024-04-11T01:04:23.949" v="0" actId="1076"/>
          <ac:spMkLst>
            <pc:docMk/>
            <pc:sldMk cId="3569210928" sldId="256"/>
            <ac:spMk id="4" creationId="{CEBABEE5-FDA4-4E92-44ED-4BBA5F10859E}"/>
          </ac:spMkLst>
        </pc:spChg>
      </pc:sldChg>
      <pc:sldChg chg="del">
        <pc:chgData name="지현 박" userId="6e309906b52b0832" providerId="Windows Live" clId="Web-{388A9DB3-CD55-58A8-1F7C-15B7414418D4}" dt="2024-04-11T01:05:49.311" v="1"/>
        <pc:sldMkLst>
          <pc:docMk/>
          <pc:sldMk cId="2555515604" sldId="257"/>
        </pc:sldMkLst>
      </pc:sldChg>
    </pc:docChg>
  </pc:docChgLst>
  <pc:docChgLst>
    <pc:chgData name="지현 박" userId="6e309906b52b0832" providerId="Windows Live" clId="Web-{AB4F930D-AA12-4C6F-2FC6-032945F6A688}"/>
    <pc:docChg chg="addSld modSld">
      <pc:chgData name="지현 박" userId="6e309906b52b0832" providerId="Windows Live" clId="Web-{AB4F930D-AA12-4C6F-2FC6-032945F6A688}" dt="2024-04-10T10:15:49.996" v="228" actId="20577"/>
      <pc:docMkLst>
        <pc:docMk/>
      </pc:docMkLst>
      <pc:sldChg chg="delSp modSp new">
        <pc:chgData name="지현 박" userId="6e309906b52b0832" providerId="Windows Live" clId="Web-{AB4F930D-AA12-4C6F-2FC6-032945F6A688}" dt="2024-04-10T10:15:49.996" v="228" actId="20577"/>
        <pc:sldMkLst>
          <pc:docMk/>
          <pc:sldMk cId="3077859212" sldId="287"/>
        </pc:sldMkLst>
        <pc:spChg chg="del">
          <ac:chgData name="지현 박" userId="6e309906b52b0832" providerId="Windows Live" clId="Web-{AB4F930D-AA12-4C6F-2FC6-032945F6A688}" dt="2024-04-10T09:15:50.132" v="1"/>
          <ac:spMkLst>
            <pc:docMk/>
            <pc:sldMk cId="3077859212" sldId="287"/>
            <ac:spMk id="2" creationId="{FDEF76C8-72E1-ADD4-18D1-A7122FD7C3E3}"/>
          </ac:spMkLst>
        </pc:spChg>
        <pc:spChg chg="mod">
          <ac:chgData name="지현 박" userId="6e309906b52b0832" providerId="Windows Live" clId="Web-{AB4F930D-AA12-4C6F-2FC6-032945F6A688}" dt="2024-04-10T10:15:49.996" v="228" actId="20577"/>
          <ac:spMkLst>
            <pc:docMk/>
            <pc:sldMk cId="3077859212" sldId="287"/>
            <ac:spMk id="3" creationId="{DCA67618-BCBA-AABD-AF87-1B93884344F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toss.im/assets/homepage/slash22/pt-session/SLASH22_%EA%B9%80%EB%8F%84%ED%99%98%EB%8B%98.pdf" TargetMode="External" /><Relationship Id="rId3" Type="http://schemas.openxmlformats.org/officeDocument/2006/relationships/hyperlink" Target="https://brunch.co.kr/@chadwick/33" TargetMode="External" /><Relationship Id="rId7" Type="http://schemas.openxmlformats.org/officeDocument/2006/relationships/hyperlink" Target="https://static.toss.im/assets/homepage/slash22/pt-session/SLASH22_%EB%B0%95%EB%AF%BC%EC%88%98%EB%8B%98.pdf" TargetMode="External" /><Relationship Id="rId2" Type="http://schemas.openxmlformats.org/officeDocument/2006/relationships/hyperlink" Target="https://brunch.co.kr/@20373cd4029441d/5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toss.im/slash-22/sessions/1-3" TargetMode="External" /><Relationship Id="rId5" Type="http://schemas.openxmlformats.org/officeDocument/2006/relationships/hyperlink" Target="https://toss.im/slash-23/session-detail/B1-3" TargetMode="External" /><Relationship Id="rId4" Type="http://schemas.openxmlformats.org/officeDocument/2006/relationships/hyperlink" Target="https://toss.tech/article/how-to-write-error-message" TargetMode="External" /><Relationship Id="rId9" Type="http://schemas.openxmlformats.org/officeDocument/2006/relationships/hyperlink" Target="https://static.toss.im/assets/homepage/slash22/pt-session/SLASH22_%EC%9D%B4%EC%A2%85%ED%98%84%EB%8B%98.pdf" TargetMode="Externa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5.jpeg" /><Relationship Id="rId4" Type="http://schemas.openxmlformats.org/officeDocument/2006/relationships/image" Target="../media/image14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0.png" /><Relationship Id="rId4" Type="http://schemas.openxmlformats.org/officeDocument/2006/relationships/image" Target="../media/image13.jpe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4.jpeg" /><Relationship Id="rId4" Type="http://schemas.openxmlformats.org/officeDocument/2006/relationships/image" Target="../media/image23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7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1.png" /><Relationship Id="rId5" Type="http://schemas.openxmlformats.org/officeDocument/2006/relationships/image" Target="../media/image20.png" /><Relationship Id="rId4" Type="http://schemas.openxmlformats.org/officeDocument/2006/relationships/image" Target="../media/image30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4.png" /><Relationship Id="rId4" Type="http://schemas.openxmlformats.org/officeDocument/2006/relationships/image" Target="../media/image18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9.png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ABEE5-FDA4-4E92-44ED-4BBA5F10859E}"/>
              </a:ext>
            </a:extLst>
          </p:cNvPr>
          <p:cNvSpPr txBox="1"/>
          <p:nvPr/>
        </p:nvSpPr>
        <p:spPr>
          <a:xfrm>
            <a:off x="3605262" y="2844447"/>
            <a:ext cx="57603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 err="1">
                <a:ea typeface="맑은 고딕"/>
              </a:rPr>
              <a:t>Toss와</a:t>
            </a:r>
            <a:r>
              <a:rPr lang="ko-KR" altLang="en-US" sz="3200" dirty="0">
                <a:ea typeface="맑은 고딕"/>
              </a:rPr>
              <a:t> 비교해보는 </a:t>
            </a:r>
            <a:r>
              <a:rPr lang="ko-KR" altLang="en-US" sz="3200" dirty="0" err="1">
                <a:ea typeface="맑은 고딕"/>
              </a:rPr>
              <a:t>머니버스</a:t>
            </a:r>
            <a:endParaRPr lang="ko-KR" altLang="en-US" sz="3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1266CD-BCF5-B6C6-F813-361CD0A094A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1. 서비스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BF82DE-8DCE-2002-89CE-754F7B0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719247"/>
              </p:ext>
            </p:extLst>
          </p:nvPr>
        </p:nvGraphicFramePr>
        <p:xfrm>
          <a:off x="392430" y="468376"/>
          <a:ext cx="11557120" cy="55316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665">
                  <a:extLst>
                    <a:ext uri="{9D8B030D-6E8A-4147-A177-3AD203B41FA5}">
                      <a16:colId xmlns:a16="http://schemas.microsoft.com/office/drawing/2014/main" val="3353026579"/>
                    </a:ext>
                  </a:extLst>
                </a:gridCol>
                <a:gridCol w="2402416">
                  <a:extLst>
                    <a:ext uri="{9D8B030D-6E8A-4147-A177-3AD203B41FA5}">
                      <a16:colId xmlns:a16="http://schemas.microsoft.com/office/drawing/2014/main" val="343378248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439691351"/>
                    </a:ext>
                  </a:extLst>
                </a:gridCol>
                <a:gridCol w="2508250">
                  <a:extLst>
                    <a:ext uri="{9D8B030D-6E8A-4147-A177-3AD203B41FA5}">
                      <a16:colId xmlns:a16="http://schemas.microsoft.com/office/drawing/2014/main" val="3720291925"/>
                    </a:ext>
                  </a:extLst>
                </a:gridCol>
                <a:gridCol w="2370789">
                  <a:extLst>
                    <a:ext uri="{9D8B030D-6E8A-4147-A177-3AD203B41FA5}">
                      <a16:colId xmlns:a16="http://schemas.microsoft.com/office/drawing/2014/main" val="405669360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서비스 분류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서비스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머니버스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22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Toss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머니버스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683609"/>
                  </a:ext>
                </a:extLst>
              </a:tr>
              <a:tr h="38247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계좌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내게 맞는 계좌 추천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금융상품비교 &gt;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예적금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TAB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제휴 상품</a:t>
                      </a:r>
                      <a:endParaRPr lang="ko-KR" dirty="0"/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필터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제휴 상품 + 제휴 상품 外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필터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122283"/>
                  </a:ext>
                </a:extLst>
              </a:tr>
              <a:tr h="382474">
                <a:tc row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카드보다 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혜택받기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금융상품비교 &gt; 카드 TAB &gt; 이벤트 </a:t>
                      </a:r>
                      <a:r>
                        <a:rPr 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Tab</a:t>
                      </a:r>
                      <a:endParaRPr lang="ko-KR" altLang="en-US" sz="1200" b="0" i="0" u="none" strike="noStrike" noProof="0" err="1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228600" lvl="0" indent="-228600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상품 리스트의 노출을 더 아래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Depth에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위치 시킴</a:t>
                      </a:r>
                      <a:endParaRPr lang="ko-KR" dirty="0"/>
                    </a:p>
                    <a:p>
                      <a:pPr marL="228600" lvl="0" indent="-228600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고객별 개인화된 카드 추천 영역을 카드 리스트보다 우선 순위로 둠</a:t>
                      </a:r>
                    </a:p>
                    <a:p>
                      <a:pPr marL="228600" lvl="0" indent="-228600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이벤트 리스트를 나열하기보다는 고객에게 더 많은 혜택을 줄 수 있는 이벤트를 계산하여 추천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상품 리스트를 먼저 노출</a:t>
                      </a: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533840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인기있는 신용카드 만들기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금융상품비교 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&gt;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카드 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TAB</a:t>
                      </a:r>
                    </a:p>
                    <a:p>
                      <a:pPr lvl="0">
                        <a:buNone/>
                      </a:pP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금융상품비교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메인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&gt;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카드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추천</a:t>
                      </a:r>
                      <a:endParaRPr lang="en-US" alt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소비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TAB &gt; </a:t>
                      </a:r>
                      <a:r>
                        <a:rPr lang="en-US" alt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소비카테고리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&gt; </a:t>
                      </a:r>
                      <a:r>
                        <a:rPr lang="en-US" alt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카드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추천</a:t>
                      </a:r>
                      <a:endParaRPr lang="en-US" altLang="ko-KR" sz="1200" b="0" i="0" u="none" strike="noStrike" noProof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04036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인기있는 체크카드 만들기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금융상품비교 &gt; 카드 TAB</a:t>
                      </a:r>
                      <a:endParaRPr lang="ko-K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866221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한도 높은 신용카드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06153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알림 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48236"/>
                  </a:ext>
                </a:extLst>
              </a:tr>
              <a:tr h="382474">
                <a:tc rowSpan="6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대출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대출받기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금융상품비교 &gt; 내 조건에 맞는 대출한도 확인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금융상품비교 &gt; 대출 TAB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86160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주택담보대출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586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신용대출 갈아타기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232015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주택담보대출 갈아타기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749954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전세대출 갈아타기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010326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중고차 살 때 대출 알아보기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96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29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1266CD-BCF5-B6C6-F813-361CD0A094A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1. 서비스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BF82DE-8DCE-2002-89CE-754F7B0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422843"/>
              </p:ext>
            </p:extLst>
          </p:nvPr>
        </p:nvGraphicFramePr>
        <p:xfrm>
          <a:off x="392430" y="468376"/>
          <a:ext cx="11557119" cy="53398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665">
                  <a:extLst>
                    <a:ext uri="{9D8B030D-6E8A-4147-A177-3AD203B41FA5}">
                      <a16:colId xmlns:a16="http://schemas.microsoft.com/office/drawing/2014/main" val="3353026579"/>
                    </a:ext>
                  </a:extLst>
                </a:gridCol>
                <a:gridCol w="2402416">
                  <a:extLst>
                    <a:ext uri="{9D8B030D-6E8A-4147-A177-3AD203B41FA5}">
                      <a16:colId xmlns:a16="http://schemas.microsoft.com/office/drawing/2014/main" val="343378248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439691351"/>
                    </a:ext>
                  </a:extLst>
                </a:gridCol>
                <a:gridCol w="2561166">
                  <a:extLst>
                    <a:ext uri="{9D8B030D-6E8A-4147-A177-3AD203B41FA5}">
                      <a16:colId xmlns:a16="http://schemas.microsoft.com/office/drawing/2014/main" val="3720291925"/>
                    </a:ext>
                  </a:extLst>
                </a:gridCol>
                <a:gridCol w="2317872">
                  <a:extLst>
                    <a:ext uri="{9D8B030D-6E8A-4147-A177-3AD203B41FA5}">
                      <a16:colId xmlns:a16="http://schemas.microsoft.com/office/drawing/2014/main" val="405669360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서비스 분류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서비스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머니버스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22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Toss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머니버스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683609"/>
                  </a:ext>
                </a:extLst>
              </a:tr>
              <a:tr h="382474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내 신용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점수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KCB, NICE 신용 점수를 한 화면에서 조회하여 신용 점수를 올릴 수 있는 정보 제공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 점수와 연관이 많은 대출, 신용카드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등와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연계하여 정보 제공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 퀴즈를 고객에게 신용 관련 정보를 제공 후 대출 금리 조회 화면으로 유도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533840"/>
                  </a:ext>
                </a:extLst>
              </a:tr>
              <a:tr h="396874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신용 점수 올리기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04036"/>
                  </a:ext>
                </a:extLst>
              </a:tr>
              <a:tr h="396874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 퀴즈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lvl="0" indent="-171450">
                        <a:buFont typeface="Calibri"/>
                        <a:buChar char="-"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682745"/>
                  </a:ext>
                </a:extLst>
              </a:tr>
              <a:tr h="382474">
                <a:tc row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부동산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전세보증금 반환보증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자산 &gt; 부동산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86160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부동산 시세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586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주택 청약 공고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232015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전세보증금 안전도 확인하기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749954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주민센터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증명서 발급하기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편한 증명서 발급을 통해서 고객 유입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소득금액 증명과 연계하여 연령대 별 연봉 비교 서비스 제공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339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공공 알림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6346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숨은 정부지원금 찾기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12744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정치후원금 보내기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703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90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1266CD-BCF5-B6C6-F813-361CD0A094A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1. 서비스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BF82DE-8DCE-2002-89CE-754F7B0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99736"/>
              </p:ext>
            </p:extLst>
          </p:nvPr>
        </p:nvGraphicFramePr>
        <p:xfrm>
          <a:off x="392430" y="468376"/>
          <a:ext cx="11557120" cy="54281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665">
                  <a:extLst>
                    <a:ext uri="{9D8B030D-6E8A-4147-A177-3AD203B41FA5}">
                      <a16:colId xmlns:a16="http://schemas.microsoft.com/office/drawing/2014/main" val="3353026579"/>
                    </a:ext>
                  </a:extLst>
                </a:gridCol>
                <a:gridCol w="2402416">
                  <a:extLst>
                    <a:ext uri="{9D8B030D-6E8A-4147-A177-3AD203B41FA5}">
                      <a16:colId xmlns:a16="http://schemas.microsoft.com/office/drawing/2014/main" val="343378248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439691351"/>
                    </a:ext>
                  </a:extLst>
                </a:gridCol>
                <a:gridCol w="2508250">
                  <a:extLst>
                    <a:ext uri="{9D8B030D-6E8A-4147-A177-3AD203B41FA5}">
                      <a16:colId xmlns:a16="http://schemas.microsoft.com/office/drawing/2014/main" val="3720291925"/>
                    </a:ext>
                  </a:extLst>
                </a:gridCol>
                <a:gridCol w="2370789">
                  <a:extLst>
                    <a:ext uri="{9D8B030D-6E8A-4147-A177-3AD203B41FA5}">
                      <a16:colId xmlns:a16="http://schemas.microsoft.com/office/drawing/2014/main" val="405669360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서비스 분류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서비스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머니버스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22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Toss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머니버스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683609"/>
                  </a:ext>
                </a:extLst>
              </a:tr>
              <a:tr h="382474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통신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아낄 수 있는 통신비 찾기</a:t>
                      </a:r>
                      <a:endParaRPr lang="ko-KR" altLang="en-US" sz="12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통신사 제휴를 통해서 통신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업권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관련 자산 서비스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533840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인터넷 바꾸고 혜택 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04036"/>
                  </a:ext>
                </a:extLst>
              </a:tr>
              <a:tr h="37041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지원금 받고 휴대폰 구매하기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866221"/>
                  </a:ext>
                </a:extLst>
              </a:tr>
              <a:tr h="382474">
                <a:tc rowSpan="6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보험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헬스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보험, 이대로 괜찮을까?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의료비 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토스 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</a:rPr>
                        <a:t>인슈어런스와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연동하여 보험 카테고리별 제휴사 보험 상품 추천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실비 청구 서비스 제공</a:t>
                      </a: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 설문 결과와 건강검진 내역을 연동하여 건강 정보를 표현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보험 추천에 대해선 미비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보험 진단 시 한국신용정보원 로그인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86160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 보험료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586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병원비 돌려받기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232015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보험 둘러보기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749954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해외 여행자 보험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010326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963338"/>
                  </a:ext>
                </a:extLst>
              </a:tr>
              <a:tr h="382474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투자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투자로 돈 불리기</a:t>
                      </a:r>
                    </a:p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채권으로 </a:t>
                      </a:r>
                      <a:r>
                        <a:rPr 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목돈굴리기</a:t>
                      </a:r>
                      <a:endParaRPr lang="en-US" altLang="ko-KR" sz="1200" b="0" i="0" u="none" strike="noStrike" noProof="0" err="1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공모주 청약 일정</a:t>
                      </a:r>
                      <a:endParaRPr lang="ko-KR" sz="1200" b="0" i="0" u="none" strike="noStrike" noProof="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연금 모으기</a:t>
                      </a:r>
                      <a:endParaRPr lang="ko-KR" sz="1200" b="0" i="0" u="none" strike="noStrike" noProof="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발행어음 상품보기</a:t>
                      </a:r>
                      <a:endParaRPr lang="ko-K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err="1">
                          <a:solidFill>
                            <a:schemeClr val="tx1"/>
                          </a:solidFill>
                        </a:rPr>
                        <a:t>투자지표알리미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트렌드 테마 PICK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어음, 채권, 투자, 연금 상품과 연동하여 정보제공과 함께 상품 가입 유도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단순 정보 제공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트렌드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테마PICK을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통해 당행 상품몰로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21421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토스뱅크 환전하기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6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1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1266CD-BCF5-B6C6-F813-361CD0A094A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1. 서비스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BF82DE-8DCE-2002-89CE-754F7B0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93963"/>
              </p:ext>
            </p:extLst>
          </p:nvPr>
        </p:nvGraphicFramePr>
        <p:xfrm>
          <a:off x="392430" y="468376"/>
          <a:ext cx="11557120" cy="55455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665">
                  <a:extLst>
                    <a:ext uri="{9D8B030D-6E8A-4147-A177-3AD203B41FA5}">
                      <a16:colId xmlns:a16="http://schemas.microsoft.com/office/drawing/2014/main" val="3353026579"/>
                    </a:ext>
                  </a:extLst>
                </a:gridCol>
                <a:gridCol w="2402416">
                  <a:extLst>
                    <a:ext uri="{9D8B030D-6E8A-4147-A177-3AD203B41FA5}">
                      <a16:colId xmlns:a16="http://schemas.microsoft.com/office/drawing/2014/main" val="343378248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439691351"/>
                    </a:ext>
                  </a:extLst>
                </a:gridCol>
                <a:gridCol w="2508250">
                  <a:extLst>
                    <a:ext uri="{9D8B030D-6E8A-4147-A177-3AD203B41FA5}">
                      <a16:colId xmlns:a16="http://schemas.microsoft.com/office/drawing/2014/main" val="3720291925"/>
                    </a:ext>
                  </a:extLst>
                </a:gridCol>
                <a:gridCol w="2370789">
                  <a:extLst>
                    <a:ext uri="{9D8B030D-6E8A-4147-A177-3AD203B41FA5}">
                      <a16:colId xmlns:a16="http://schemas.microsoft.com/office/drawing/2014/main" val="405669360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서비스 분류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서비스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머니버스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22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Toss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머니버스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683609"/>
                  </a:ext>
                </a:extLst>
              </a:tr>
              <a:tr h="382474">
                <a:tc row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자동차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자동차 검사 예약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통신사 제휴를 통해서 통신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업권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관련 자산 서비스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533840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자동차 보험 갱신 알림 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04036"/>
                  </a:ext>
                </a:extLst>
              </a:tr>
              <a:tr h="37041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 시세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내 차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리포트</a:t>
                      </a: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866221"/>
                  </a:ext>
                </a:extLst>
              </a:tr>
              <a:tr h="37041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차 팔기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669951"/>
                  </a:ext>
                </a:extLst>
              </a:tr>
              <a:tr h="37041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 보험 비교하기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048982"/>
                  </a:ext>
                </a:extLst>
              </a:tr>
              <a:tr h="382474">
                <a:tc rowSpan="8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포인트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편의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멤버쉽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이번 주 미션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선물 TAB</a:t>
                      </a:r>
                      <a:endParaRPr lang="ko-KR" dirty="0"/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캐시를 캐치하라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챌린지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매거진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자산 TAB &gt; 절세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TAX 레터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세금관리 신세계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86160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행운퀴즈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586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머니 알림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232015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누르고 10원 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749954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라이브 쇼핑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010326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963338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오늘의 머니 팁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21421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신세계 유니버스 클럽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6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74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801B7-12E0-8EE5-3D85-0193897B1CE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F8853-14D0-7CB3-3338-FDB2E1F6A28E}"/>
              </a:ext>
            </a:extLst>
          </p:cNvPr>
          <p:cNvSpPr txBox="1"/>
          <p:nvPr/>
        </p:nvSpPr>
        <p:spPr>
          <a:xfrm>
            <a:off x="416983" y="660400"/>
            <a:ext cx="113791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  <a:hlinkClick r:id="rId2"/>
              </a:rPr>
              <a:t>https://brunch.co.kr/@20373cd4029441d/5</a:t>
            </a:r>
            <a:endParaRPr lang="ko-KR" altLang="en-US"/>
          </a:p>
          <a:p>
            <a:r>
              <a:rPr lang="en-US" dirty="0">
                <a:ea typeface="+mn-lt"/>
                <a:cs typeface="+mn-lt"/>
                <a:hlinkClick r:id="rId3"/>
              </a:rPr>
              <a:t>https://brunch.co.kr/@chadwick/33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https://toss.tech/article/how-to-write-error-message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5"/>
              </a:rPr>
              <a:t>https://toss.im/slash-23/session-detail/B1-3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6"/>
              </a:rPr>
              <a:t>https://toss.im/slash-22/sessions/1-3</a:t>
            </a:r>
            <a:endParaRPr lang="en-US"/>
          </a:p>
          <a:p>
            <a:r>
              <a:rPr lang="en-US" dirty="0">
                <a:ea typeface="+mn-lt"/>
                <a:cs typeface="+mn-lt"/>
                <a:hlinkClick r:id="rId7"/>
              </a:rPr>
              <a:t>https://static.toss.im/assets/homepage/slash22/pt-session/SLASH22_%EB%B0%95%EB%AF%BC%EC%88%98%EB%8B%98.pdf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8"/>
              </a:rPr>
              <a:t>https://static.toss.im/assets/homepage/slash22/pt-session/SLASH22_%EA%B9%80%EB%8F%84%ED%99%98%EB%8B%98.pdf</a:t>
            </a:r>
            <a:endParaRPr lang="en-US"/>
          </a:p>
          <a:p>
            <a:r>
              <a:rPr lang="en-US" dirty="0">
                <a:ea typeface="+mn-lt"/>
                <a:cs typeface="+mn-lt"/>
                <a:hlinkClick r:id="rId9"/>
              </a:rPr>
              <a:t>https://static.toss.im/assets/homepage/slash22/pt-session/SLASH22_%EC%9D%B4%EC%A2%85%ED%98%84%EB%8B%98.pdf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https://toss.tech/article/thinking-user-perspective</a:t>
            </a:r>
          </a:p>
        </p:txBody>
      </p:sp>
    </p:spTree>
    <p:extLst>
      <p:ext uri="{BB962C8B-B14F-4D97-AF65-F5344CB8AC3E}">
        <p14:creationId xmlns:p14="http://schemas.microsoft.com/office/powerpoint/2010/main" val="331763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322F8E-CFB9-0BBE-D2B4-D70898CE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14" y="599016"/>
            <a:ext cx="2629388" cy="5681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2" name="그림 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9B0CB79-02B6-2086-0E8A-88D44B34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7" y="588434"/>
            <a:ext cx="2629388" cy="5691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582A77B-E15B-5743-B89E-61BC82A7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19" y="592667"/>
            <a:ext cx="2625481" cy="5683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7DF2970-F36D-C7B9-04C5-DAC714C45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347" y="588433"/>
            <a:ext cx="2629388" cy="5691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ECB4AA-4A60-46CF-AF5B-E9B5041C8F0B}"/>
              </a:ext>
            </a:extLst>
          </p:cNvPr>
          <p:cNvSpPr/>
          <p:nvPr/>
        </p:nvSpPr>
        <p:spPr>
          <a:xfrm>
            <a:off x="804334" y="1270000"/>
            <a:ext cx="412750" cy="306916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339E3C-7314-6AF7-B5A4-3F46C96C2271}"/>
              </a:ext>
            </a:extLst>
          </p:cNvPr>
          <p:cNvCxnSpPr/>
          <p:nvPr/>
        </p:nvCxnSpPr>
        <p:spPr>
          <a:xfrm>
            <a:off x="1225551" y="1468966"/>
            <a:ext cx="1782233" cy="1157816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53521E-0ADE-129C-72A6-1AA86A9B57F5}"/>
              </a:ext>
            </a:extLst>
          </p:cNvPr>
          <p:cNvSpPr/>
          <p:nvPr/>
        </p:nvSpPr>
        <p:spPr>
          <a:xfrm>
            <a:off x="6582833" y="3989916"/>
            <a:ext cx="1841500" cy="3280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2E8127-1475-B10C-7B89-0FE069E9D112}"/>
              </a:ext>
            </a:extLst>
          </p:cNvPr>
          <p:cNvCxnSpPr>
            <a:cxnSpLocks/>
          </p:cNvCxnSpPr>
          <p:nvPr/>
        </p:nvCxnSpPr>
        <p:spPr>
          <a:xfrm flipV="1">
            <a:off x="8443383" y="2531532"/>
            <a:ext cx="469901" cy="16044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20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E4C4007-8FE8-3B1F-9AD0-7C074930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35" y="465667"/>
            <a:ext cx="2752481" cy="596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B62DC04-DD74-E400-95B7-CBEE89B5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98" y="461433"/>
            <a:ext cx="2756388" cy="5977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921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914869" y="12690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C23EA4B-DC77-BC5F-965F-01FA9945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69" y="900641"/>
            <a:ext cx="2413815" cy="5238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C257D04-36B3-62BE-83AC-5B71A7CD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544" y="886883"/>
            <a:ext cx="2413815" cy="5238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649EC6-152A-466C-36A8-608EBDADC531}"/>
              </a:ext>
            </a:extLst>
          </p:cNvPr>
          <p:cNvSpPr/>
          <p:nvPr/>
        </p:nvSpPr>
        <p:spPr>
          <a:xfrm>
            <a:off x="4219574" y="4294716"/>
            <a:ext cx="2317750" cy="3704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9530CF3-772B-CFC7-0754-365153D6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97" y="958850"/>
            <a:ext cx="2417722" cy="5247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C8A7D8-5A9A-BFF0-8F6F-8916892FF813}"/>
              </a:ext>
            </a:extLst>
          </p:cNvPr>
          <p:cNvSpPr/>
          <p:nvPr/>
        </p:nvSpPr>
        <p:spPr>
          <a:xfrm>
            <a:off x="2063751" y="1598083"/>
            <a:ext cx="635000" cy="306916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82EF66B-5994-BCA6-D156-E25CE64B5EB2}"/>
              </a:ext>
            </a:extLst>
          </p:cNvPr>
          <p:cNvSpPr/>
          <p:nvPr/>
        </p:nvSpPr>
        <p:spPr>
          <a:xfrm>
            <a:off x="6601882" y="4086223"/>
            <a:ext cx="2423582" cy="423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65DFDC1-D24B-F829-2972-77C01F65C8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81" r="-8570" b="5858"/>
          <a:stretch/>
        </p:blipFill>
        <p:spPr>
          <a:xfrm>
            <a:off x="9027746" y="883073"/>
            <a:ext cx="2811167" cy="5242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F38A6D-69E0-A9B5-1FDC-75A6760F6A96}"/>
              </a:ext>
            </a:extLst>
          </p:cNvPr>
          <p:cNvSpPr/>
          <p:nvPr/>
        </p:nvSpPr>
        <p:spPr>
          <a:xfrm>
            <a:off x="9165166" y="4087280"/>
            <a:ext cx="2561165" cy="3915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1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8242246-3123-9893-F917-C0E78BEA8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5" y="825500"/>
            <a:ext cx="2403231" cy="5217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96B313F-7D84-31CC-2FB6-0B6BE27CA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85" y="825500"/>
            <a:ext cx="2403232" cy="5217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0C55FB96-B886-DFDE-3EB0-70503C80C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886" y="814917"/>
            <a:ext cx="2403231" cy="5217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7AA74AC-6EBE-B2FE-72E3-9267C73D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281" y="821267"/>
            <a:ext cx="2417721" cy="5226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7937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E7D7EC-869D-4690-8DEB-532919B33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" r="-413" b="13524"/>
          <a:stretch/>
        </p:blipFill>
        <p:spPr>
          <a:xfrm>
            <a:off x="893885" y="1418166"/>
            <a:ext cx="2794818" cy="472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CBEBFDF-EF10-697F-2A68-D31980CF3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24" r="-413" b="6095"/>
          <a:stretch/>
        </p:blipFill>
        <p:spPr>
          <a:xfrm>
            <a:off x="4132384" y="1418164"/>
            <a:ext cx="2794819" cy="4720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43DC8AB-20C3-1E32-CEAF-761CCFA80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09" r="-413" b="17714"/>
          <a:stretch/>
        </p:blipFill>
        <p:spPr>
          <a:xfrm>
            <a:off x="7508469" y="2106084"/>
            <a:ext cx="2646652" cy="4032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C96D9D-14D5-14A0-C420-0FF9CF39327A}"/>
              </a:ext>
            </a:extLst>
          </p:cNvPr>
          <p:cNvSpPr txBox="1"/>
          <p:nvPr/>
        </p:nvSpPr>
        <p:spPr>
          <a:xfrm>
            <a:off x="607483" y="575733"/>
            <a:ext cx="6256866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 err="1">
                <a:solidFill>
                  <a:srgbClr val="666666"/>
                </a:solidFill>
                <a:latin typeface="Noto Sans DemiLight"/>
                <a:ea typeface="맑은 고딕"/>
              </a:rPr>
              <a:t>힉의</a:t>
            </a:r>
            <a:r>
              <a:rPr lang="en-US" altLang="ko-KR" sz="1100" dirty="0">
                <a:solidFill>
                  <a:srgbClr val="666666"/>
                </a:solidFill>
                <a:latin typeface="Noto Sans DemiLight"/>
                <a:ea typeface="맑은 고딕"/>
              </a:rPr>
              <a:t> </a:t>
            </a:r>
            <a:r>
              <a:rPr lang="ko-KR" altLang="en-US" sz="1100" dirty="0">
                <a:solidFill>
                  <a:srgbClr val="666666"/>
                </a:solidFill>
                <a:latin typeface="Noto Sans DemiLight"/>
                <a:ea typeface="맑은 고딕"/>
              </a:rPr>
              <a:t>법칙</a:t>
            </a:r>
            <a:endParaRPr lang="en-US" altLang="ko-KR" sz="1100" dirty="0">
              <a:solidFill>
                <a:srgbClr val="666666"/>
              </a:solidFill>
              <a:latin typeface="Noto Sans DemiLight"/>
              <a:ea typeface="맑은 고딕"/>
            </a:endParaRPr>
          </a:p>
          <a:p>
            <a:pPr algn="just"/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의사결정에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걸리는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시간은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선택지의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개수와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복잡성에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비례해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늘어난다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.</a:t>
            </a:r>
          </a:p>
          <a:p>
            <a:pPr algn="just"/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선택지가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너무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많으면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인지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부하가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증가한다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550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ABEE5-FDA4-4E92-44ED-4BBA5F10859E}"/>
              </a:ext>
            </a:extLst>
          </p:cNvPr>
          <p:cNvSpPr txBox="1"/>
          <p:nvPr/>
        </p:nvSpPr>
        <p:spPr>
          <a:xfrm>
            <a:off x="295148" y="204379"/>
            <a:ext cx="10668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</a:rPr>
              <a:t>서론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90665-611F-6605-FBA8-ACA0C9BF5320}"/>
              </a:ext>
            </a:extLst>
          </p:cNvPr>
          <p:cNvSpPr txBox="1"/>
          <p:nvPr/>
        </p:nvSpPr>
        <p:spPr>
          <a:xfrm>
            <a:off x="354904" y="845506"/>
            <a:ext cx="1015652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왜 </a:t>
            </a:r>
            <a:r>
              <a:rPr lang="ko-KR" altLang="en-US" dirty="0" err="1">
                <a:ea typeface="맑은 고딕"/>
              </a:rPr>
              <a:t>Toss를</a:t>
            </a:r>
            <a:r>
              <a:rPr lang="ko-KR" altLang="en-US" dirty="0">
                <a:ea typeface="맑은 고딕"/>
              </a:rPr>
              <a:t> 비교대상으로 삼았는가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어떤 차이가 있을까</a:t>
            </a:r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왜 그런 차이가 발생할까</a:t>
            </a:r>
            <a:endParaRPr lang="ko-KR" altLang="en-US" sz="1400" dirty="0">
              <a:ea typeface="맑은 고딕"/>
            </a:endParaRPr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무엇을 비교할 것인가</a:t>
            </a:r>
          </a:p>
        </p:txBody>
      </p:sp>
    </p:spTree>
    <p:extLst>
      <p:ext uri="{BB962C8B-B14F-4D97-AF65-F5344CB8AC3E}">
        <p14:creationId xmlns:p14="http://schemas.microsoft.com/office/powerpoint/2010/main" val="415904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0931749-DB4B-98E4-A69C-E12A0D3B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84" y="1153583"/>
            <a:ext cx="2265648" cy="4900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378FB90-E2E4-C519-BA6D-AAFD2453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801" y="1153584"/>
            <a:ext cx="2265648" cy="49000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E280422-F069-6301-0AE4-F3A26441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218" y="1153583"/>
            <a:ext cx="2265648" cy="4900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682B3A5-762C-B572-EEA0-C465C0A3A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802" y="1153583"/>
            <a:ext cx="2265648" cy="4900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88F1E9-A37F-031E-4331-BAEFFF988831}"/>
              </a:ext>
            </a:extLst>
          </p:cNvPr>
          <p:cNvSpPr/>
          <p:nvPr/>
        </p:nvSpPr>
        <p:spPr>
          <a:xfrm>
            <a:off x="7365999" y="1661583"/>
            <a:ext cx="2021417" cy="3069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18431FB-AA89-6FA6-773A-76A899FD534D}"/>
              </a:ext>
            </a:extLst>
          </p:cNvPr>
          <p:cNvSpPr/>
          <p:nvPr/>
        </p:nvSpPr>
        <p:spPr>
          <a:xfrm>
            <a:off x="2825750" y="1661583"/>
            <a:ext cx="2116666" cy="306916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E741DCC-98A6-A17F-65BE-30601856B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35" y="1153584"/>
            <a:ext cx="2265647" cy="4900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3862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5C4F9E9-40BC-C8AF-AE03-A602CD21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53" y="1291166"/>
            <a:ext cx="2509065" cy="54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F2EBDED-65C4-9D1B-4344-3F221E9B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86" y="1291166"/>
            <a:ext cx="2509065" cy="54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02EB40-76EF-A9C3-4504-C6C4BDFF7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519" y="1292224"/>
            <a:ext cx="2519648" cy="5439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44E86C4-34E3-0F70-A58E-22F708828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468" y="1291166"/>
            <a:ext cx="2509065" cy="54398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4751CA-72E1-0170-054C-7B9C35C13AFB}"/>
              </a:ext>
            </a:extLst>
          </p:cNvPr>
          <p:cNvSpPr txBox="1"/>
          <p:nvPr/>
        </p:nvSpPr>
        <p:spPr>
          <a:xfrm>
            <a:off x="787400" y="639234"/>
            <a:ext cx="291253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밀러의</a:t>
            </a:r>
            <a:r>
              <a:rPr lang="en-US" altLang="ko-KR" sz="1100">
                <a:solidFill>
                  <a:srgbClr val="666666"/>
                </a:solidFill>
                <a:latin typeface="Noto Sans DemiLight"/>
              </a:rPr>
              <a:t> </a:t>
            </a:r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법칙</a:t>
            </a:r>
            <a:endParaRPr lang="en-US" altLang="ko-KR" sz="1100">
              <a:solidFill>
                <a:srgbClr val="666666"/>
              </a:solidFill>
              <a:latin typeface="Noto Sans DemiLight"/>
            </a:endParaRPr>
          </a:p>
          <a:p>
            <a:pPr algn="just"/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사람은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7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개의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항목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정도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 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인식한다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4658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36136A-93FD-CDD1-9EDD-F78D0E05835E}"/>
              </a:ext>
            </a:extLst>
          </p:cNvPr>
          <p:cNvSpPr txBox="1"/>
          <p:nvPr/>
        </p:nvSpPr>
        <p:spPr>
          <a:xfrm>
            <a:off x="332786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3FAF7-1DBF-20C1-97A8-2254A7B2BC4E}"/>
              </a:ext>
            </a:extLst>
          </p:cNvPr>
          <p:cNvSpPr txBox="1"/>
          <p:nvPr/>
        </p:nvSpPr>
        <p:spPr>
          <a:xfrm>
            <a:off x="469900" y="1020233"/>
            <a:ext cx="4161366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심미적</a:t>
            </a:r>
            <a:r>
              <a:rPr lang="en-US" altLang="ko-KR" sz="1100">
                <a:solidFill>
                  <a:srgbClr val="666666"/>
                </a:solidFill>
                <a:latin typeface="Noto Sans DemiLight"/>
              </a:rPr>
              <a:t> </a:t>
            </a:r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사용성</a:t>
            </a:r>
            <a:r>
              <a:rPr lang="en-US" altLang="ko-KR" sz="1100">
                <a:solidFill>
                  <a:srgbClr val="666666"/>
                </a:solidFill>
                <a:latin typeface="Noto Sans DemiLight"/>
              </a:rPr>
              <a:t> </a:t>
            </a:r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효과</a:t>
            </a:r>
            <a:endParaRPr lang="en-US" altLang="ko-KR" sz="1100">
              <a:solidFill>
                <a:srgbClr val="666666"/>
              </a:solidFill>
              <a:latin typeface="Noto Sans DemiLight"/>
            </a:endParaRPr>
          </a:p>
          <a:p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사용자는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보기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좋은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디자인을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사용성이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더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뛰어난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디자인으로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인식한다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.</a:t>
            </a:r>
          </a:p>
        </p:txBody>
      </p:sp>
      <p:pic>
        <p:nvPicPr>
          <p:cNvPr id="9" name="그림 8" descr="텍스트, 장난감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A3A0BB13-5130-BD3B-D145-FA1C566A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483" y="466196"/>
            <a:ext cx="6574367" cy="4433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1D19CFC6-C14C-051C-2B58-D73CDEAC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709" y="3428999"/>
            <a:ext cx="2582333" cy="3132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40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AF6CF-EF3B-C743-1C04-62E4BC0A89D0}"/>
              </a:ext>
            </a:extLst>
          </p:cNvPr>
          <p:cNvSpPr txBox="1"/>
          <p:nvPr/>
        </p:nvSpPr>
        <p:spPr>
          <a:xfrm>
            <a:off x="3369733" y="3729567"/>
            <a:ext cx="727286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1100" dirty="0">
              <a:solidFill>
                <a:srgbClr val="333333"/>
              </a:solidFill>
              <a:latin typeface="NanumBareunGothicUltraLight"/>
              <a:ea typeface="맑은 고딕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603E2BF-F5FD-E274-8ADC-7631EF3D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80" y="468842"/>
            <a:ext cx="7510992" cy="4015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6370BFD-163E-65FF-F28D-47F7E429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6" y="1682749"/>
            <a:ext cx="2128065" cy="4614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일반 보급이(가) 표시된 사진&#10;&#10;자동 생성된 설명">
            <a:extLst>
              <a:ext uri="{FF2B5EF4-FFF2-40B4-BE49-F238E27FC236}">
                <a16:creationId xmlns:a16="http://schemas.microsoft.com/office/drawing/2014/main" id="{307F12E1-5315-0E9A-591F-4DF995DD9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913" y="3847042"/>
            <a:ext cx="2215092" cy="2635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C425F-79A7-A01E-F8A6-3C17D98A238B}"/>
              </a:ext>
            </a:extLst>
          </p:cNvPr>
          <p:cNvSpPr txBox="1"/>
          <p:nvPr/>
        </p:nvSpPr>
        <p:spPr>
          <a:xfrm>
            <a:off x="395817" y="469900"/>
            <a:ext cx="3071283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 err="1">
                <a:solidFill>
                  <a:srgbClr val="666666"/>
                </a:solidFill>
                <a:latin typeface="Noto Sans DemiLight"/>
                <a:ea typeface="맑은 고딕"/>
              </a:rPr>
              <a:t>도허티</a:t>
            </a:r>
            <a:r>
              <a:rPr lang="en-US" altLang="ko-KR" sz="1100" dirty="0">
                <a:solidFill>
                  <a:srgbClr val="666666"/>
                </a:solidFill>
                <a:latin typeface="Noto Sans DemiLight"/>
                <a:ea typeface="맑은 고딕"/>
              </a:rPr>
              <a:t> </a:t>
            </a:r>
            <a:r>
              <a:rPr lang="ko-KR" altLang="en-US" sz="1100" dirty="0">
                <a:solidFill>
                  <a:srgbClr val="666666"/>
                </a:solidFill>
                <a:latin typeface="Noto Sans DemiLight"/>
                <a:ea typeface="맑은 고딕"/>
              </a:rPr>
              <a:t>임계</a:t>
            </a:r>
            <a:endParaRPr lang="en-US" altLang="ko-KR" sz="1100" dirty="0">
              <a:solidFill>
                <a:srgbClr val="666666"/>
              </a:solidFill>
              <a:latin typeface="Noto Sans DemiLight"/>
              <a:ea typeface="맑은 고딕"/>
            </a:endParaRPr>
          </a:p>
          <a:p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0.4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초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이하의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속도로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인터랙션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하면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사용성은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높아진다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6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95E4082-BAC7-2A01-4F57-6F2508D0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58" y="1019705"/>
            <a:ext cx="5215468" cy="5053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E5BBB-3CD7-F3A6-203A-B74BCF1A4879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9994B-27C5-9F36-EE49-38F2ACA5E06A}"/>
              </a:ext>
            </a:extLst>
          </p:cNvPr>
          <p:cNvSpPr txBox="1"/>
          <p:nvPr/>
        </p:nvSpPr>
        <p:spPr>
          <a:xfrm>
            <a:off x="390525" y="1714500"/>
            <a:ext cx="3857625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solidFill>
                  <a:srgbClr val="666666"/>
                </a:solidFill>
                <a:latin typeface="Noto Sans DemiLight"/>
                <a:ea typeface="맑은 고딕"/>
              </a:rPr>
              <a:t>폰</a:t>
            </a:r>
            <a:r>
              <a:rPr lang="en-US" altLang="ko-KR" sz="1100" dirty="0">
                <a:solidFill>
                  <a:srgbClr val="666666"/>
                </a:solidFill>
                <a:latin typeface="Noto Sans DemiLight"/>
                <a:ea typeface="맑은 고딕"/>
              </a:rPr>
              <a:t> </a:t>
            </a:r>
            <a:r>
              <a:rPr lang="ko-KR" altLang="en-US" sz="1100" dirty="0" err="1">
                <a:solidFill>
                  <a:srgbClr val="666666"/>
                </a:solidFill>
                <a:latin typeface="Noto Sans DemiLight"/>
                <a:ea typeface="맑은 고딕"/>
              </a:rPr>
              <a:t>레스토프</a:t>
            </a:r>
            <a:r>
              <a:rPr lang="en-US" altLang="ko-KR" sz="1100" dirty="0">
                <a:solidFill>
                  <a:srgbClr val="666666"/>
                </a:solidFill>
                <a:latin typeface="Noto Sans DemiLight"/>
                <a:ea typeface="맑은 고딕"/>
              </a:rPr>
              <a:t> </a:t>
            </a:r>
            <a:r>
              <a:rPr lang="ko-KR" altLang="en-US" sz="1100" dirty="0">
                <a:solidFill>
                  <a:srgbClr val="666666"/>
                </a:solidFill>
                <a:latin typeface="Noto Sans DemiLight"/>
                <a:ea typeface="맑은 고딕"/>
              </a:rPr>
              <a:t>효과</a:t>
            </a:r>
            <a:endParaRPr lang="en-US" altLang="ko-KR" sz="1100" dirty="0">
              <a:solidFill>
                <a:srgbClr val="666666"/>
              </a:solidFill>
              <a:latin typeface="Noto Sans DemiLight"/>
              <a:ea typeface="맑은 고딕"/>
            </a:endParaRPr>
          </a:p>
          <a:p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비슷한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사물이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여러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있으면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그중에서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가장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차이가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나는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가지만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기억할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가능성이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크다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26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B008732-DFD7-623D-6F37-8FA14225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389" y="165100"/>
            <a:ext cx="5701242" cy="4516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D5F2E-7A34-715E-0604-93B5246D24B7}"/>
              </a:ext>
            </a:extLst>
          </p:cNvPr>
          <p:cNvSpPr txBox="1"/>
          <p:nvPr/>
        </p:nvSpPr>
        <p:spPr>
          <a:xfrm>
            <a:off x="237536" y="137488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8C44D-D2FA-F0FA-FD4C-5FFABBD563C5}"/>
              </a:ext>
            </a:extLst>
          </p:cNvPr>
          <p:cNvSpPr txBox="1"/>
          <p:nvPr/>
        </p:nvSpPr>
        <p:spPr>
          <a:xfrm>
            <a:off x="146050" y="695325"/>
            <a:ext cx="43338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좋은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에러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메시지를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만드는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6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가지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원칙</a:t>
            </a:r>
            <a:b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</a:b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- </a:t>
            </a:r>
            <a:r>
              <a:rPr lang="ko-KR" sz="1000" dirty="0">
                <a:solidFill>
                  <a:srgbClr val="333D4B"/>
                </a:solidFill>
                <a:ea typeface="+mn-lt"/>
                <a:cs typeface="+mn-lt"/>
              </a:rPr>
              <a:t>https://toss.tech/article/how-to-write-error-message%E2%80%8B</a:t>
            </a:r>
            <a:endParaRPr lang="en-US" altLang="ko-KR" sz="1000" b="1" dirty="0">
              <a:solidFill>
                <a:srgbClr val="333D4B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48CE2-7988-5489-F18B-A97FCEFB4A8C}"/>
              </a:ext>
            </a:extLst>
          </p:cNvPr>
          <p:cNvSpPr txBox="1"/>
          <p:nvPr/>
        </p:nvSpPr>
        <p:spPr>
          <a:xfrm>
            <a:off x="237067" y="1295400"/>
            <a:ext cx="3790950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피크엔드</a:t>
            </a:r>
            <a:r>
              <a:rPr lang="en-US" altLang="ko-KR" sz="1100">
                <a:solidFill>
                  <a:srgbClr val="666666"/>
                </a:solidFill>
                <a:latin typeface="Noto Sans DemiLight"/>
              </a:rPr>
              <a:t> </a:t>
            </a:r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법칙</a:t>
            </a:r>
            <a:endParaRPr lang="en-US" altLang="ko-KR" sz="1100">
              <a:solidFill>
                <a:srgbClr val="666666"/>
              </a:solidFill>
              <a:latin typeface="Noto Sans DemiLight"/>
            </a:endParaRPr>
          </a:p>
          <a:p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사용자는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강렬한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순간과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마지막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순간에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느낀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감정을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바탕으로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서비스를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판단한다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.</a:t>
            </a:r>
          </a:p>
        </p:txBody>
      </p:sp>
      <p:pic>
        <p:nvPicPr>
          <p:cNvPr id="11" name="그림 10" descr="텍스트, 스크린샷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1F8808E9-3F48-A70C-4847-91E8DA317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38" y="3078161"/>
            <a:ext cx="5900209" cy="3474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317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67618-BCBA-AABD-AF87-1B9388434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20316" y="-2064917"/>
            <a:ext cx="10515600" cy="553916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</a:rPr>
              <a:t>결론</a:t>
            </a:r>
            <a:endParaRPr lang="en-US" altLang="ko-KR" dirty="0">
              <a:ea typeface="맑은 고딕"/>
            </a:endParaRPr>
          </a:p>
          <a:p>
            <a:pPr marL="0" indent="0">
              <a:buNone/>
            </a:pPr>
            <a:endParaRPr lang="en-US" altLang="ko-KR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자산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및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카드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추천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캘린더의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고객이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흥미를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갖고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요소가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많다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또한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토스가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개인화가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서비스를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제공하고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있지만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전체적인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서비스의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종류의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차이는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크게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차이나지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않는다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indent="0">
              <a:buNone/>
            </a:pPr>
            <a:endParaRPr lang="en-US" altLang="ko-KR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그러나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양질의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서비스라고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느끼게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부분은</a:t>
            </a:r>
            <a:r>
              <a:rPr lang="en-US" altLang="ko-KR" dirty="0">
                <a:ea typeface="맑은 고딕"/>
              </a:rPr>
              <a:t> UI/UX</a:t>
            </a:r>
            <a:r>
              <a:rPr lang="ko-KR" altLang="en-US" dirty="0">
                <a:ea typeface="맑은 고딕"/>
              </a:rPr>
              <a:t>적인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측면에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생각한다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indent="0">
              <a:buNone/>
            </a:pPr>
            <a:endParaRPr lang="en-US" altLang="ko-KR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그렇기에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우리도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설득력있는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경험을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제공하는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초점을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맞춰야한다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indent="0">
              <a:buNone/>
            </a:pPr>
            <a:endParaRPr lang="en-US" altLang="ko-KR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다양한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포인트제공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이벤트와</a:t>
            </a:r>
            <a:r>
              <a:rPr lang="en-US" altLang="ko-KR" dirty="0">
                <a:ea typeface="맑은 고딕"/>
              </a:rPr>
              <a:t> App</a:t>
            </a:r>
            <a:r>
              <a:rPr lang="ko-KR" altLang="en-US" dirty="0">
                <a:ea typeface="맑은 고딕"/>
              </a:rPr>
              <a:t>푸시를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활용하여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유입을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유도한다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7785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FAA2E-754B-CDC1-EC70-9F729C4C7AC0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그럼, 왜 </a:t>
            </a:r>
            <a:r>
              <a:rPr lang="ko-KR" altLang="en-US" b="1" dirty="0" err="1">
                <a:latin typeface="맑은 고딕"/>
                <a:ea typeface="맑은 고딕"/>
              </a:rPr>
              <a:t>Toss인가</a:t>
            </a:r>
            <a:r>
              <a:rPr lang="ko-KR" altLang="en-US" b="1" dirty="0">
                <a:latin typeface="맑은 고딕"/>
                <a:ea typeface="맑은 고딕"/>
              </a:rPr>
              <a:t> 1 - 종합 금융 </a:t>
            </a:r>
            <a:r>
              <a:rPr lang="ko-KR" altLang="en-US" b="1" dirty="0" err="1">
                <a:latin typeface="맑은 고딕"/>
                <a:ea typeface="맑은 고딕"/>
              </a:rPr>
              <a:t>플랫폼으로써의</a:t>
            </a:r>
            <a:r>
              <a:rPr lang="ko-KR" altLang="en-US" b="1" dirty="0">
                <a:latin typeface="맑은 고딕"/>
                <a:ea typeface="맑은 고딕"/>
              </a:rPr>
              <a:t> </a:t>
            </a:r>
            <a:r>
              <a:rPr lang="ko-KR" altLang="en-US" b="1" dirty="0" err="1">
                <a:latin typeface="맑은 고딕"/>
                <a:ea typeface="맑은 고딕"/>
              </a:rPr>
              <a:t>Toss</a:t>
            </a:r>
            <a:endParaRPr lang="ko-KR" altLang="en-US" b="1" dirty="0"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F9112-290E-8762-B546-D5B983B58D40}"/>
              </a:ext>
            </a:extLst>
          </p:cNvPr>
          <p:cNvSpPr txBox="1"/>
          <p:nvPr/>
        </p:nvSpPr>
        <p:spPr>
          <a:xfrm>
            <a:off x="3004128" y="741123"/>
            <a:ext cx="85904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err="1">
                <a:latin typeface="맑은 고딕"/>
                <a:ea typeface="맑은 고딕"/>
                <a:cs typeface="+mn-lt"/>
              </a:rPr>
              <a:t>비바리퍼블리카는</a:t>
            </a:r>
            <a:r>
              <a:rPr lang="ko-KR" sz="1200" dirty="0">
                <a:latin typeface="맑은 고딕"/>
                <a:ea typeface="맑은 고딕"/>
                <a:cs typeface="+mn-lt"/>
              </a:rPr>
              <a:t> 2013년 설립된 전자금융회사로 2015년 공인인증서가 필요 없는 간편송금 서비스인 토스(</a:t>
            </a:r>
            <a:r>
              <a:rPr lang="ko-KR" sz="1200" err="1">
                <a:latin typeface="맑은 고딕"/>
                <a:ea typeface="맑은 고딕"/>
                <a:cs typeface="+mn-lt"/>
              </a:rPr>
              <a:t>Toss</a:t>
            </a:r>
            <a:r>
              <a:rPr lang="ko-KR" sz="1200" dirty="0">
                <a:latin typeface="맑은 고딕"/>
                <a:ea typeface="맑은 고딕"/>
                <a:cs typeface="+mn-lt"/>
              </a:rPr>
              <a:t>)</a:t>
            </a:r>
            <a:r>
              <a:rPr lang="ko-KR" sz="1200" err="1">
                <a:latin typeface="맑은 고딕"/>
                <a:ea typeface="맑은 고딕"/>
                <a:cs typeface="+mn-lt"/>
              </a:rPr>
              <a:t>를</a:t>
            </a:r>
            <a:r>
              <a:rPr lang="ko-KR" sz="1200" dirty="0">
                <a:latin typeface="맑은 고딕"/>
                <a:ea typeface="맑은 고딕"/>
                <a:cs typeface="+mn-lt"/>
              </a:rPr>
              <a:t> 시작으로 2022년 4월까지 누적 가입자 2,200만명 이상을 모집하며 국내 </a:t>
            </a:r>
            <a:r>
              <a:rPr lang="ko-KR" sz="1200" err="1">
                <a:latin typeface="맑은 고딕"/>
                <a:ea typeface="맑은 고딕"/>
                <a:cs typeface="+mn-lt"/>
              </a:rPr>
              <a:t>핀테크를</a:t>
            </a:r>
            <a:r>
              <a:rPr lang="ko-KR" sz="1200" dirty="0">
                <a:latin typeface="맑은 고딕"/>
                <a:ea typeface="맑은 고딕"/>
                <a:cs typeface="+mn-lt"/>
              </a:rPr>
              <a:t> 대표하는 종합 금융 플랫폼으로 성장했다.</a:t>
            </a: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r>
              <a:rPr lang="ko-KR" sz="1200" dirty="0">
                <a:ea typeface="+mn-lt"/>
                <a:cs typeface="+mn-lt"/>
              </a:rPr>
              <a:t>토스는 송금 앱에서 종합 디지털 금융 플랫폼으로 진화했다. 2017년 신용등급 조회 </a:t>
            </a:r>
            <a:r>
              <a:rPr lang="ko-KR" altLang="en-US" sz="1200" dirty="0">
                <a:ea typeface="+mn-lt"/>
                <a:cs typeface="+mn-lt"/>
              </a:rPr>
              <a:t>서비스 </a:t>
            </a:r>
            <a:r>
              <a:rPr lang="ko-KR" sz="1200" dirty="0">
                <a:ea typeface="+mn-lt"/>
                <a:cs typeface="+mn-lt"/>
              </a:rPr>
              <a:t>개시, 2018 년 보험판매사 설립, 2020년 </a:t>
            </a:r>
            <a:r>
              <a:rPr lang="ko-KR" sz="1200" dirty="0" err="1">
                <a:ea typeface="+mn-lt"/>
                <a:cs typeface="+mn-lt"/>
              </a:rPr>
              <a:t>페이먼츠</a:t>
            </a:r>
            <a:r>
              <a:rPr lang="ko-KR" sz="1200" dirty="0">
                <a:ea typeface="+mn-lt"/>
                <a:cs typeface="+mn-lt"/>
              </a:rPr>
              <a:t> 인수 등을 통해 금융 </a:t>
            </a:r>
            <a:r>
              <a:rPr lang="ko-KR" altLang="en-US" sz="1200" dirty="0">
                <a:ea typeface="+mn-lt"/>
                <a:cs typeface="+mn-lt"/>
              </a:rPr>
              <a:t>연관사업에</a:t>
            </a:r>
            <a:r>
              <a:rPr lang="ko-KR" sz="1200" dirty="0">
                <a:ea typeface="+mn-lt"/>
                <a:cs typeface="+mn-lt"/>
              </a:rPr>
              <a:t> 진출했다. 그러다가 2020년 토스은행과 토스증권을 설립하면서, 실물 금융업을 </a:t>
            </a:r>
            <a:r>
              <a:rPr lang="ko-KR" altLang="en-US" sz="1200" dirty="0">
                <a:ea typeface="+mn-lt"/>
                <a:cs typeface="+mn-lt"/>
              </a:rPr>
              <a:t>영위하고</a:t>
            </a:r>
            <a:r>
              <a:rPr lang="ko-KR" sz="1200" dirty="0">
                <a:ea typeface="+mn-lt"/>
                <a:cs typeface="+mn-lt"/>
              </a:rPr>
              <a:t> 있다.</a:t>
            </a:r>
            <a:r>
              <a:rPr lang="ko-KR" altLang="en-US" sz="1200" dirty="0">
                <a:ea typeface="+mn-lt"/>
                <a:cs typeface="+mn-lt"/>
              </a:rPr>
              <a:t> 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1DDF3-337D-E576-D30E-42202591B0D6}"/>
              </a:ext>
            </a:extLst>
          </p:cNvPr>
          <p:cNvSpPr txBox="1"/>
          <p:nvPr/>
        </p:nvSpPr>
        <p:spPr>
          <a:xfrm>
            <a:off x="281835" y="1116600"/>
            <a:ext cx="26304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latin typeface="맑은 고딕"/>
                <a:ea typeface="맑은 고딕"/>
              </a:rPr>
              <a:t>간편송금에서 </a:t>
            </a: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</a:rPr>
              <a:t>종합 금융 플랫폼</a:t>
            </a:r>
            <a:r>
              <a:rPr lang="ko-KR" altLang="en-US" sz="1200" b="1" dirty="0">
                <a:latin typeface="맑은 고딕"/>
                <a:ea typeface="맑은 고딕"/>
              </a:rPr>
              <a:t>으로 성장한 </a:t>
            </a:r>
            <a:r>
              <a:rPr lang="ko-KR" altLang="en-US" sz="1200" b="1" err="1">
                <a:latin typeface="맑은 고딕"/>
                <a:ea typeface="맑은 고딕"/>
              </a:rPr>
              <a:t>비바리퍼블리카</a:t>
            </a:r>
            <a:r>
              <a:rPr lang="ko-KR" altLang="en-US" sz="1200" b="1" dirty="0">
                <a:latin typeface="맑은 고딕"/>
                <a:ea typeface="맑은 고딕"/>
              </a:rPr>
              <a:t> </a:t>
            </a:r>
          </a:p>
        </p:txBody>
      </p:sp>
      <p:pic>
        <p:nvPicPr>
          <p:cNvPr id="12" name="그림 11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A0013094-2133-9610-2BC5-521AD782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17" y="2396780"/>
            <a:ext cx="3962400" cy="3190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C9F7F64-4D15-DD9E-8CDB-FFD218B2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71" y="2391879"/>
            <a:ext cx="7481267" cy="3454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434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FAA2E-754B-CDC1-EC70-9F729C4C7AC0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그럼, 왜 </a:t>
            </a:r>
            <a:r>
              <a:rPr lang="ko-KR" altLang="en-US" b="1" dirty="0" err="1">
                <a:latin typeface="맑은 고딕"/>
                <a:ea typeface="맑은 고딕"/>
              </a:rPr>
              <a:t>Toss인가</a:t>
            </a:r>
            <a:r>
              <a:rPr lang="ko-KR" altLang="en-US" b="1" dirty="0">
                <a:latin typeface="맑은 고딕"/>
                <a:ea typeface="맑은 고딕"/>
              </a:rPr>
              <a:t> 2 - 성장세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08EA1-861E-34DF-9D74-C0205AAAE4BB}"/>
              </a:ext>
            </a:extLst>
          </p:cNvPr>
          <p:cNvSpPr txBox="1"/>
          <p:nvPr/>
        </p:nvSpPr>
        <p:spPr>
          <a:xfrm>
            <a:off x="281834" y="575470"/>
            <a:ext cx="17580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b="1" dirty="0">
                <a:ea typeface="+mn-lt"/>
                <a:cs typeface="+mn-lt"/>
              </a:rPr>
              <a:t>가파른 </a:t>
            </a:r>
            <a:r>
              <a:rPr lang="ko-KR" altLang="en-US" sz="1200" b="1" dirty="0">
                <a:ea typeface="+mn-lt"/>
                <a:cs typeface="+mn-lt"/>
              </a:rPr>
              <a:t>성장세와 지표</a:t>
            </a:r>
            <a:endParaRPr lang="ko-KR" sz="1200" b="1" dirty="0">
              <a:ea typeface="맑은 고딕"/>
            </a:endParaRPr>
          </a:p>
        </p:txBody>
      </p:sp>
      <p:pic>
        <p:nvPicPr>
          <p:cNvPr id="15" name="그림 1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7FE47AE-4028-B211-95B7-0AF93A190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02" y="962301"/>
            <a:ext cx="6715125" cy="781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CE70EA1-D53F-A4A5-E45E-24CE2BB8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6" y="4590979"/>
            <a:ext cx="4669459" cy="2027169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6FC34D-89C8-E96A-F481-40F5A3A22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369" y="518974"/>
            <a:ext cx="3490568" cy="2948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693FCF8-5910-9F64-FF7B-2D0962C28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2" y="1823899"/>
            <a:ext cx="6619875" cy="714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84431903-3238-89F7-37A3-F29D60CD9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850" y="3566561"/>
            <a:ext cx="3493605" cy="3071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25571-8E08-88AB-244A-47598A491224}"/>
              </a:ext>
            </a:extLst>
          </p:cNvPr>
          <p:cNvSpPr txBox="1"/>
          <p:nvPr/>
        </p:nvSpPr>
        <p:spPr>
          <a:xfrm>
            <a:off x="320565" y="6609748"/>
            <a:ext cx="206164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맑은 고딕"/>
              </a:rPr>
              <a:t>출처: </a:t>
            </a:r>
            <a:r>
              <a:rPr lang="ko-KR" altLang="en-US" sz="1000" dirty="0" err="1">
                <a:ea typeface="맑은 고딕"/>
              </a:rPr>
              <a:t>Toss</a:t>
            </a:r>
            <a:r>
              <a:rPr lang="ko-KR" altLang="en-US" sz="1000" dirty="0">
                <a:ea typeface="맑은 고딕"/>
              </a:rPr>
              <a:t> </a:t>
            </a:r>
            <a:r>
              <a:rPr lang="ko-KR" altLang="en-US" sz="1000" dirty="0" err="1">
                <a:ea typeface="맑은 고딕"/>
              </a:rPr>
              <a:t>Feed</a:t>
            </a:r>
            <a:r>
              <a:rPr lang="ko-KR" altLang="en-US" sz="1000" dirty="0">
                <a:ea typeface="맑은 고딕"/>
              </a:rPr>
              <a:t>, </a:t>
            </a:r>
            <a:r>
              <a:rPr lang="ko-KR" altLang="en-US" sz="1000" dirty="0" err="1">
                <a:ea typeface="맑은 고딕"/>
              </a:rPr>
              <a:t>Toss</a:t>
            </a:r>
            <a:r>
              <a:rPr lang="ko-KR" altLang="en-US" sz="1000" dirty="0">
                <a:ea typeface="맑은 고딕"/>
              </a:rPr>
              <a:t> 홈페이지</a:t>
            </a:r>
          </a:p>
        </p:txBody>
      </p:sp>
      <p:pic>
        <p:nvPicPr>
          <p:cNvPr id="21" name="그림 2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D9A76A7-6FFC-975C-B690-5249F6841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527" y="2634421"/>
            <a:ext cx="6324600" cy="838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35D1441-90AB-EDDD-8673-0FA37A8E7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689" y="3553653"/>
            <a:ext cx="6257925" cy="1009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203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FAA2E-754B-CDC1-EC70-9F729C4C7AC0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토스의 비즈니스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41729-8EDC-72B8-EDAA-68DA9638EA20}"/>
              </a:ext>
            </a:extLst>
          </p:cNvPr>
          <p:cNvSpPr txBox="1"/>
          <p:nvPr/>
        </p:nvSpPr>
        <p:spPr>
          <a:xfrm>
            <a:off x="281837" y="1249121"/>
            <a:ext cx="2376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err="1">
                <a:ea typeface="+mn-lt"/>
                <a:cs typeface="+mn-lt"/>
              </a:rPr>
              <a:t>토스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앱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만으로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금융생활을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영위하도록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다각화된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서비스를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제공</a:t>
            </a:r>
            <a:endParaRPr lang="ko-KR" b="1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7621F-8F0C-B108-4BF3-21CEB5E0E787}"/>
              </a:ext>
            </a:extLst>
          </p:cNvPr>
          <p:cNvSpPr txBox="1"/>
          <p:nvPr/>
        </p:nvSpPr>
        <p:spPr>
          <a:xfrm>
            <a:off x="2744985" y="701790"/>
            <a:ext cx="939890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+mn-lt"/>
                <a:cs typeface="+mn-lt"/>
              </a:rPr>
              <a:t>토스의</a:t>
            </a:r>
            <a:r>
              <a:rPr lang="ko-KR" sz="1200" dirty="0">
                <a:ea typeface="+mn-lt"/>
                <a:cs typeface="+mn-lt"/>
              </a:rPr>
              <a:t> 비즈니스는 크게 1) 송금 서비스, 2) 대출, 보험, 카드 등 제휴 금융회사와의 연결 서비스, 3) 증권업, </a:t>
            </a:r>
            <a:r>
              <a:rPr lang="ko-KR" sz="1200" dirty="0" err="1">
                <a:ea typeface="+mn-lt"/>
                <a:cs typeface="+mn-lt"/>
              </a:rPr>
              <a:t>은행업</a:t>
            </a:r>
            <a:r>
              <a:rPr lang="ko-KR" sz="1200" dirty="0">
                <a:ea typeface="+mn-lt"/>
                <a:cs typeface="+mn-lt"/>
              </a:rPr>
              <a:t>, PG 등 자회사, 종속회사를 통해 </a:t>
            </a:r>
            <a:r>
              <a:rPr lang="ko-KR" altLang="en-US" sz="1200" dirty="0">
                <a:ea typeface="+mn-lt"/>
                <a:cs typeface="+mn-lt"/>
              </a:rPr>
              <a:t>운영하는</a:t>
            </a:r>
            <a:r>
              <a:rPr lang="ko-KR" sz="1200" dirty="0">
                <a:ea typeface="+mn-lt"/>
                <a:cs typeface="+mn-lt"/>
              </a:rPr>
              <a:t> 금융업, 4) 기타 서비스 등으로 나눌 수 있다.</a:t>
            </a:r>
            <a:endParaRPr lang="ko-KR" altLang="en-US" sz="1200" dirty="0">
              <a:ea typeface="+mn-lt"/>
              <a:cs typeface="+mn-lt"/>
            </a:endParaRPr>
          </a:p>
          <a:p>
            <a:endParaRPr lang="ko-KR" altLang="en-US" sz="1200" dirty="0">
              <a:ea typeface="+mn-lt"/>
              <a:cs typeface="+mn-lt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토스는 </a:t>
            </a:r>
            <a:r>
              <a:rPr lang="ko-KR" sz="1200" b="1" dirty="0">
                <a:ea typeface="+mn-lt"/>
                <a:cs typeface="+mn-lt"/>
              </a:rPr>
              <a:t>간편 송금 서비스를 바탕으로 모집한 고객들을 바탕으로 사업 다각화를 통해 수익성을 제고</a:t>
            </a:r>
            <a:r>
              <a:rPr lang="ko-KR" sz="1200" dirty="0">
                <a:ea typeface="+mn-lt"/>
                <a:cs typeface="+mn-lt"/>
              </a:rPr>
              <a:t>하고 종합 금융 </a:t>
            </a:r>
            <a:r>
              <a:rPr lang="ko-KR" altLang="en-US" sz="1200" dirty="0" err="1">
                <a:ea typeface="+mn-lt"/>
                <a:cs typeface="+mn-lt"/>
              </a:rPr>
              <a:t>플랫폼으로써의</a:t>
            </a:r>
            <a:r>
              <a:rPr lang="ko-KR" sz="1200" dirty="0">
                <a:ea typeface="+mn-lt"/>
                <a:cs typeface="+mn-lt"/>
              </a:rPr>
              <a:t> 입지를 구축하고 있다.</a:t>
            </a:r>
            <a:endParaRPr lang="ko-KR">
              <a:ea typeface="+mn-lt"/>
              <a:cs typeface="+mn-lt"/>
            </a:endParaRPr>
          </a:p>
          <a:p>
            <a:endParaRPr lang="ko-KR" altLang="en-US" sz="1200" dirty="0">
              <a:ea typeface="+mn-lt"/>
              <a:cs typeface="+mn-lt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금융기관보다 편리한 </a:t>
            </a:r>
            <a:r>
              <a:rPr lang="ko-KR" sz="1200" dirty="0">
                <a:ea typeface="+mn-lt"/>
                <a:cs typeface="+mn-lt"/>
              </a:rPr>
              <a:t>금융 </a:t>
            </a:r>
            <a:r>
              <a:rPr lang="ko-KR" altLang="en-US" sz="1200" dirty="0">
                <a:ea typeface="+mn-lt"/>
                <a:cs typeface="+mn-lt"/>
              </a:rPr>
              <a:t>플랫폼 역할을 부각하여 </a:t>
            </a:r>
            <a:r>
              <a:rPr lang="ko-KR" sz="1200" dirty="0">
                <a:ea typeface="+mn-lt"/>
                <a:cs typeface="+mn-lt"/>
              </a:rPr>
              <a:t>금융 </a:t>
            </a:r>
            <a:r>
              <a:rPr lang="ko-KR" altLang="en-US" sz="1200" dirty="0">
                <a:ea typeface="+mn-lt"/>
                <a:cs typeface="+mn-lt"/>
              </a:rPr>
              <a:t>소비자를 확보하고</a:t>
            </a:r>
            <a:r>
              <a:rPr lang="ko-KR" sz="1200" dirty="0">
                <a:ea typeface="+mn-lt"/>
                <a:cs typeface="+mn-lt"/>
              </a:rPr>
              <a:t>, </a:t>
            </a:r>
            <a:r>
              <a:rPr lang="ko-KR" altLang="en-US" sz="1200" dirty="0">
                <a:ea typeface="+mn-lt"/>
                <a:cs typeface="+mn-lt"/>
              </a:rPr>
              <a:t>소비자들이 </a:t>
            </a:r>
            <a:r>
              <a:rPr lang="ko-KR" sz="1200" dirty="0">
                <a:ea typeface="+mn-lt"/>
                <a:cs typeface="+mn-lt"/>
              </a:rPr>
              <a:t>금융 </a:t>
            </a:r>
            <a:r>
              <a:rPr lang="ko-KR" altLang="en-US" sz="1200" dirty="0">
                <a:ea typeface="+mn-lt"/>
                <a:cs typeface="+mn-lt"/>
              </a:rPr>
              <a:t>서비스를 지속적으로 이용하는 주 채널로써 사업을 다각화하는 전략이다</a:t>
            </a:r>
            <a:r>
              <a:rPr lang="en-US" altLang="ko-KR" sz="1200" dirty="0">
                <a:ea typeface="+mn-lt"/>
                <a:cs typeface="+mn-lt"/>
              </a:rPr>
              <a:t>.</a:t>
            </a:r>
            <a:endParaRPr lang="ko-KR">
              <a:ea typeface="맑은 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D17A00-D8B5-438F-9B07-E14D7E10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59" y="3202540"/>
            <a:ext cx="67627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3910148" y="2504146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간편 송금 서비스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75C49AD-4C18-D012-9F7D-A68413C2AB4E}"/>
              </a:ext>
            </a:extLst>
          </p:cNvPr>
          <p:cNvSpPr/>
          <p:nvPr/>
        </p:nvSpPr>
        <p:spPr>
          <a:xfrm>
            <a:off x="3910148" y="2967972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대출, 보험, 카드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5A879A-FEBD-C7BD-7DDC-574AEB3BE37C}"/>
              </a:ext>
            </a:extLst>
          </p:cNvPr>
          <p:cNvSpPr/>
          <p:nvPr/>
        </p:nvSpPr>
        <p:spPr>
          <a:xfrm>
            <a:off x="3910148" y="3420755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뱅킹, 증권, 지급결제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CCB6EF-7AEB-87A3-4A71-27D75007AF90}"/>
              </a:ext>
            </a:extLst>
          </p:cNvPr>
          <p:cNvSpPr/>
          <p:nvPr/>
        </p:nvSpPr>
        <p:spPr>
          <a:xfrm>
            <a:off x="3910147" y="3884580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기타 서비스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8E3750-5B8B-4164-7B15-FC9E80F3EA65}"/>
              </a:ext>
            </a:extLst>
          </p:cNvPr>
          <p:cNvSpPr/>
          <p:nvPr/>
        </p:nvSpPr>
        <p:spPr>
          <a:xfrm>
            <a:off x="5820669" y="2967972"/>
            <a:ext cx="1899477" cy="2981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제휴사 금융 상품 중개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72F219F-86D4-73D7-F52B-DFC8AADB9383}"/>
              </a:ext>
            </a:extLst>
          </p:cNvPr>
          <p:cNvSpPr/>
          <p:nvPr/>
        </p:nvSpPr>
        <p:spPr>
          <a:xfrm>
            <a:off x="5820669" y="3420754"/>
            <a:ext cx="1899477" cy="2981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자회사 운영 (One-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/>
              </a:rPr>
              <a:t>App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)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EE5105E-E72E-F6A1-64CD-6130E7928C61}"/>
              </a:ext>
            </a:extLst>
          </p:cNvPr>
          <p:cNvSpPr/>
          <p:nvPr/>
        </p:nvSpPr>
        <p:spPr>
          <a:xfrm>
            <a:off x="5820669" y="3884580"/>
            <a:ext cx="3268868" cy="2981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자산관리, 생활서비스, 부동산, 이벤트 등..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EA942B-3B5D-D087-9494-4AD2CBCC208B}"/>
              </a:ext>
            </a:extLst>
          </p:cNvPr>
          <p:cNvCxnSpPr/>
          <p:nvPr/>
        </p:nvCxnSpPr>
        <p:spPr>
          <a:xfrm>
            <a:off x="5560806" y="3103630"/>
            <a:ext cx="262835" cy="883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F86E6BD-7F8C-5833-E19E-FEF09D69FBCC}"/>
              </a:ext>
            </a:extLst>
          </p:cNvPr>
          <p:cNvCxnSpPr>
            <a:cxnSpLocks/>
          </p:cNvCxnSpPr>
          <p:nvPr/>
        </p:nvCxnSpPr>
        <p:spPr>
          <a:xfrm>
            <a:off x="5560806" y="3567456"/>
            <a:ext cx="262835" cy="883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C5A813-E9D9-CD4A-6F94-98EB98775035}"/>
              </a:ext>
            </a:extLst>
          </p:cNvPr>
          <p:cNvCxnSpPr>
            <a:cxnSpLocks/>
          </p:cNvCxnSpPr>
          <p:nvPr/>
        </p:nvCxnSpPr>
        <p:spPr>
          <a:xfrm>
            <a:off x="5560806" y="4031282"/>
            <a:ext cx="262835" cy="883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A45605-0E8A-F80D-142A-121EC44CC388}"/>
              </a:ext>
            </a:extLst>
          </p:cNvPr>
          <p:cNvSpPr/>
          <p:nvPr/>
        </p:nvSpPr>
        <p:spPr>
          <a:xfrm>
            <a:off x="5717798" y="2868126"/>
            <a:ext cx="3589130" cy="1413565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F423F7-37D4-32B7-67C6-683D07F6742A}"/>
              </a:ext>
            </a:extLst>
          </p:cNvPr>
          <p:cNvSpPr txBox="1"/>
          <p:nvPr/>
        </p:nvSpPr>
        <p:spPr>
          <a:xfrm>
            <a:off x="9338697" y="2866311"/>
            <a:ext cx="11529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err="1">
                <a:ea typeface="맑은 고딕"/>
              </a:rPr>
              <a:t>마이데이터</a:t>
            </a:r>
            <a:endParaRPr lang="ko-KR" altLang="en-US" sz="1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5955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FAA2E-754B-CDC1-EC70-9F729C4C7AC0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무슨 차이가 있는가?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41729-8EDC-72B8-EDAA-68DA9638EA20}"/>
              </a:ext>
            </a:extLst>
          </p:cNvPr>
          <p:cNvSpPr txBox="1"/>
          <p:nvPr/>
        </p:nvSpPr>
        <p:spPr>
          <a:xfrm>
            <a:off x="281837" y="619643"/>
            <a:ext cx="23764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err="1">
                <a:ea typeface="맑은 고딕"/>
              </a:rPr>
              <a:t>MAU와</a:t>
            </a:r>
            <a:r>
              <a:rPr lang="ko-KR" altLang="en-US" sz="1200" b="1" dirty="0">
                <a:ea typeface="맑은 고딕"/>
              </a:rPr>
              <a:t> 앱 체류시간의 괴리</a:t>
            </a:r>
          </a:p>
        </p:txBody>
      </p:sp>
      <p:pic>
        <p:nvPicPr>
          <p:cNvPr id="10" name="그림 9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5E2F9C38-1DCF-62AF-3800-CBF0EC06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53" y="943389"/>
            <a:ext cx="6572250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B0891-C82A-76F8-2836-564C7E1A852E}"/>
              </a:ext>
            </a:extLst>
          </p:cNvPr>
          <p:cNvSpPr txBox="1"/>
          <p:nvPr/>
        </p:nvSpPr>
        <p:spPr>
          <a:xfrm>
            <a:off x="391816" y="5790866"/>
            <a:ext cx="26484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0" dirty="0">
                <a:ea typeface="맑은 고딕"/>
              </a:rPr>
              <a:t>출처: </a:t>
            </a:r>
            <a:r>
              <a:rPr lang="ko-KR" sz="1050" dirty="0" err="1">
                <a:ea typeface="+mn-lt"/>
                <a:cs typeface="+mn-lt"/>
              </a:rPr>
              <a:t>igaworks</a:t>
            </a:r>
            <a:r>
              <a:rPr lang="ko-KR" altLang="en-US" sz="1050" dirty="0">
                <a:ea typeface="+mn-lt"/>
                <a:cs typeface="+mn-lt"/>
              </a:rPr>
              <a:t> 데이터 분석 보고서</a:t>
            </a:r>
            <a:endParaRPr lang="ko-KR" altLang="en-US" sz="105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9573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801B7-12E0-8EE5-3D85-0193897B1CE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왜 사용시간에 차이가 발생했을까?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D11B1-5411-06FB-4E34-07ABB79CA769}"/>
              </a:ext>
            </a:extLst>
          </p:cNvPr>
          <p:cNvSpPr txBox="1"/>
          <p:nvPr/>
        </p:nvSpPr>
        <p:spPr>
          <a:xfrm>
            <a:off x="636148" y="1619999"/>
            <a:ext cx="12721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뛰어난 UI/UX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7DA00-C76A-62D5-48A2-AC44BE3CD15B}"/>
              </a:ext>
            </a:extLst>
          </p:cNvPr>
          <p:cNvSpPr txBox="1"/>
          <p:nvPr/>
        </p:nvSpPr>
        <p:spPr>
          <a:xfrm>
            <a:off x="2373059" y="741386"/>
            <a:ext cx="96011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애니메이션과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이미지를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적극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활용하고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,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화면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내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Malgun Gothic"/>
              </a:rPr>
              <a:t>정보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Malgun Gothic"/>
              </a:rPr>
              <a:t>과잉을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피하며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,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지루함을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덜어주는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로딩과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부드러운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화면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및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스크롤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전환에 힘쓴 토스의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 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UI/UX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설계는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고객에게 긍정적인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사용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경험을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solidFill>
                  <a:srgbClr val="1A1918"/>
                </a:solidFill>
                <a:latin typeface="Malgun Gothic"/>
                <a:ea typeface="맑은 고딕"/>
              </a:rPr>
              <a:t>가져다준다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.</a:t>
            </a:r>
            <a:endParaRPr lang="en-US" dirty="0">
              <a:solidFill>
                <a:srgbClr val="1A1918"/>
              </a:solidFill>
              <a:latin typeface="Malgun Gothic"/>
              <a:ea typeface="Malgun Gothic"/>
            </a:endParaRPr>
          </a:p>
          <a:p>
            <a:endParaRPr lang="en-US" altLang="ko-KR" sz="1200" dirty="0">
              <a:latin typeface="Malgun Gothic"/>
              <a:ea typeface="맑은 고딕"/>
            </a:endParaRPr>
          </a:p>
          <a:p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이는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20대와 30대와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같이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모바일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기기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사용에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익숙한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세대에게는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앱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사용을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통한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즐거움을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더해준다.</a:t>
            </a:r>
          </a:p>
          <a:p>
            <a:endParaRPr lang="ko-KR" altLang="en-US" sz="1200" dirty="0">
              <a:solidFill>
                <a:srgbClr val="1A1918"/>
              </a:solidFill>
              <a:latin typeface="Malgun Gothic"/>
              <a:ea typeface="Malgun Gothic"/>
            </a:endParaRPr>
          </a:p>
          <a:p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반면, 앱 사용에 덜 친숙한 중장년층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사용자들은 </a:t>
            </a:r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종종 새로운 기술을 배우는 데 있어 두려움을 느낄 수 있으며, 복잡하거나 이해하기 어려운 앱 디자인은 이러한 두려움을 증폭시킬 수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있다</a:t>
            </a:r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.</a:t>
            </a:r>
          </a:p>
          <a:p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하지만,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토스의 </a:t>
            </a:r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사용자 친화적인 UI/UX 설계는 이러한 두려움을 줄여주고, 중장년층 사용자들이 앱을 보다 쉽게 이해하고 사용할 수 있게 도와준다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.</a:t>
            </a:r>
            <a:endParaRPr lang="ko-KR" altLang="en-US" dirty="0"/>
          </a:p>
          <a:p>
            <a:endParaRPr lang="en-US" altLang="ko-KR" sz="1200" dirty="0">
              <a:solidFill>
                <a:srgbClr val="1A1918"/>
              </a:solidFill>
              <a:latin typeface="Malgun Gothic"/>
              <a:ea typeface="Malgun Gothic"/>
            </a:endParaRPr>
          </a:p>
          <a:p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결론적으로, </a:t>
            </a:r>
            <a:r>
              <a:rPr lang="ko-KR" sz="1200" b="1" dirty="0">
                <a:solidFill>
                  <a:srgbClr val="C00000"/>
                </a:solidFill>
                <a:latin typeface="Malgun Gothic"/>
                <a:ea typeface="Malgun Gothic"/>
              </a:rPr>
              <a:t>뛰어난 UI/UX 설계는 모든 연령대의 사용자들에게 긍정적인 경험을 제공함으로써, 기술의 장벽을 낮추고, 사용자가 </a:t>
            </a:r>
            <a:r>
              <a:rPr lang="ko-KR" altLang="en-US" sz="1200" b="1" dirty="0">
                <a:solidFill>
                  <a:srgbClr val="C00000"/>
                </a:solidFill>
                <a:latin typeface="Malgun Gothic"/>
                <a:ea typeface="Malgun Gothic"/>
              </a:rPr>
              <a:t>앱에 체류하는 시간을 늘려 더 많은 서비스를 이용할 수 있게 만들어준다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고 생각한다.</a:t>
            </a:r>
            <a:endParaRPr lang="ko-KR" dirty="0">
              <a:latin typeface="Malgun Gothic"/>
              <a:ea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B6CF0-AC50-7325-406F-905B82EE1D47}"/>
              </a:ext>
            </a:extLst>
          </p:cNvPr>
          <p:cNvSpPr txBox="1"/>
          <p:nvPr/>
        </p:nvSpPr>
        <p:spPr>
          <a:xfrm>
            <a:off x="481079" y="3836056"/>
            <a:ext cx="15923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사용자 개인화/추천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68F7F7-B04A-AE7D-0958-03D0B6560648}"/>
              </a:ext>
            </a:extLst>
          </p:cNvPr>
          <p:cNvSpPr txBox="1"/>
          <p:nvPr/>
        </p:nvSpPr>
        <p:spPr>
          <a:xfrm>
            <a:off x="2383642" y="3468204"/>
            <a:ext cx="9601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Malgun Gothic"/>
                <a:ea typeface="맑은 고딕"/>
              </a:rPr>
              <a:t>토스는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서비스의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진입점을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화면에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배치해놓는데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그치지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않고</a:t>
            </a:r>
            <a:r>
              <a:rPr lang="en-US" altLang="ko-KR" sz="1200" dirty="0">
                <a:latin typeface="Malgun Gothic"/>
                <a:ea typeface="맑은 고딕"/>
              </a:rPr>
              <a:t> 홈 </a:t>
            </a:r>
            <a:r>
              <a:rPr lang="en-US" altLang="ko-KR" sz="1200" dirty="0" err="1">
                <a:latin typeface="Malgun Gothic"/>
                <a:ea typeface="맑은 고딕"/>
              </a:rPr>
              <a:t>화면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외에도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다양한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화면에서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맥락에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맞게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고객에게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계속해서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서비스를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권유한다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  <a:endParaRPr lang="ko-KR" dirty="0"/>
          </a:p>
          <a:p>
            <a:endParaRPr lang="en-US" altLang="ko-KR" sz="1200">
              <a:latin typeface="Malgun Gothic"/>
              <a:ea typeface="맑은 고딕"/>
            </a:endParaRPr>
          </a:p>
          <a:p>
            <a:r>
              <a:rPr lang="en-US" altLang="ko-KR" sz="1200" dirty="0" err="1">
                <a:latin typeface="Malgun Gothic"/>
                <a:ea typeface="맑은 고딕"/>
              </a:rPr>
              <a:t>이를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통해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고객은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뒤로가기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버튼을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누르면서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플랫폼</a:t>
            </a:r>
            <a:r>
              <a:rPr lang="en-US" altLang="ko-KR" sz="1200" dirty="0">
                <a:latin typeface="Malgun Gothic"/>
                <a:ea typeface="맑은 고딕"/>
              </a:rPr>
              <a:t> 내 </a:t>
            </a:r>
            <a:r>
              <a:rPr lang="en-US" altLang="ko-KR" sz="1200" dirty="0" err="1">
                <a:latin typeface="Malgun Gothic"/>
                <a:ea typeface="맑은 고딕"/>
              </a:rPr>
              <a:t>서비스들을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탐색할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필요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없이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즉각적으로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다양한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서비스들을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연속해서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이용할</a:t>
            </a:r>
            <a:r>
              <a:rPr lang="en-US" altLang="ko-KR" sz="1200" dirty="0">
                <a:latin typeface="Malgun Gothic"/>
                <a:ea typeface="맑은 고딕"/>
              </a:rPr>
              <a:t> 수 </a:t>
            </a:r>
            <a:r>
              <a:rPr lang="en-US" altLang="ko-KR" sz="1200" dirty="0" err="1">
                <a:latin typeface="Malgun Gothic"/>
                <a:ea typeface="맑은 고딕"/>
              </a:rPr>
              <a:t>있게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된다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3DD19-A10A-0A61-370B-6F171DD11683}"/>
              </a:ext>
            </a:extLst>
          </p:cNvPr>
          <p:cNvSpPr txBox="1"/>
          <p:nvPr/>
        </p:nvSpPr>
        <p:spPr>
          <a:xfrm>
            <a:off x="547340" y="4829969"/>
            <a:ext cx="15923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서비스의 퀄리티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0E9C3-C48B-497F-25A8-FADF49FF3EAE}"/>
              </a:ext>
            </a:extLst>
          </p:cNvPr>
          <p:cNvSpPr txBox="1"/>
          <p:nvPr/>
        </p:nvSpPr>
        <p:spPr>
          <a:xfrm>
            <a:off x="2383643" y="4738204"/>
            <a:ext cx="960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err="1">
                <a:latin typeface="맑은 고딕"/>
                <a:ea typeface="맑은 고딕"/>
              </a:rPr>
              <a:t>고객이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자산관리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서비스를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이용하는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근본적인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  <a:r>
              <a:rPr lang="en-US" altLang="ko-KR" sz="1200" err="1">
                <a:latin typeface="맑은 고딕"/>
                <a:ea typeface="맑은 고딕"/>
              </a:rPr>
              <a:t>목적은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결국</a:t>
            </a:r>
            <a:r>
              <a:rPr lang="en-US" altLang="ko-KR" sz="1200" dirty="0">
                <a:latin typeface="맑은 고딕"/>
                <a:ea typeface="맑은 고딕"/>
              </a:rPr>
              <a:t> '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내가</a:t>
            </a:r>
            <a:r>
              <a:rPr lang="en-US" altLang="ko-KR" sz="12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이득을</a:t>
            </a:r>
            <a:r>
              <a:rPr lang="en-US" altLang="ko-KR" sz="1200" b="1" dirty="0">
                <a:solidFill>
                  <a:srgbClr val="C00000"/>
                </a:solidFill>
                <a:latin typeface="맑은 고딕"/>
                <a:ea typeface="맑은 고딕"/>
              </a:rPr>
              <a:t> 볼 수 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있는</a:t>
            </a:r>
            <a:r>
              <a:rPr lang="en-US" altLang="ko-KR" sz="12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정보를</a:t>
            </a:r>
            <a:r>
              <a:rPr lang="en-US" altLang="ko-KR" sz="12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제공해주는가</a:t>
            </a:r>
            <a:r>
              <a:rPr lang="en-US" altLang="ko-KR" sz="1200" err="1">
                <a:latin typeface="맑은 고딕"/>
                <a:ea typeface="맑은 고딕"/>
              </a:rPr>
              <a:t>'에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있다고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생각한다</a:t>
            </a:r>
            <a:r>
              <a:rPr lang="en-US" altLang="ko-KR" sz="1200" dirty="0">
                <a:latin typeface="맑은 고딕"/>
                <a:ea typeface="맑은 고딕"/>
              </a:rPr>
              <a:t>.</a:t>
            </a:r>
          </a:p>
          <a:p>
            <a:r>
              <a:rPr lang="en-US" altLang="ko-KR" sz="1200" dirty="0" err="1">
                <a:latin typeface="맑은 고딕"/>
                <a:ea typeface="맑은 고딕"/>
              </a:rPr>
              <a:t>이런면에서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토스의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  <a:r>
              <a:rPr lang="en-US" altLang="ko-KR" sz="1200" dirty="0" err="1">
                <a:latin typeface="맑은 고딕"/>
                <a:ea typeface="맑은 고딕"/>
              </a:rPr>
              <a:t>자산관리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  <a:r>
              <a:rPr lang="en-US" altLang="ko-KR" sz="1200" dirty="0" err="1">
                <a:latin typeface="맑은 고딕"/>
                <a:ea typeface="맑은 고딕"/>
              </a:rPr>
              <a:t>서비스는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본연의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목적을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달성하기에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충분한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퀄리티를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가지고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있다고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보여진다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56BAA-FE6F-01CE-0370-C11B7FAB7B4C}"/>
              </a:ext>
            </a:extLst>
          </p:cNvPr>
          <p:cNvSpPr txBox="1"/>
          <p:nvPr/>
        </p:nvSpPr>
        <p:spPr>
          <a:xfrm>
            <a:off x="425863" y="5603012"/>
            <a:ext cx="1835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다양한 포인트 이벤트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728D6-66E8-F4E8-63A9-06A378AB0D04}"/>
              </a:ext>
            </a:extLst>
          </p:cNvPr>
          <p:cNvSpPr txBox="1"/>
          <p:nvPr/>
        </p:nvSpPr>
        <p:spPr>
          <a:xfrm>
            <a:off x="2405730" y="5511247"/>
            <a:ext cx="960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맑은 고딕"/>
                <a:ea typeface="맑은 고딕"/>
              </a:rPr>
              <a:t>토스는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대표적으로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만보기</a:t>
            </a:r>
            <a:r>
              <a:rPr lang="en-US" altLang="ko-KR" sz="1200" dirty="0">
                <a:latin typeface="맑은 고딕"/>
                <a:ea typeface="맑은 고딕"/>
              </a:rPr>
              <a:t>, </a:t>
            </a:r>
            <a:r>
              <a:rPr lang="en-US" altLang="ko-KR" sz="1200" dirty="0" err="1">
                <a:latin typeface="맑은 고딕"/>
                <a:ea typeface="맑은 고딕"/>
              </a:rPr>
              <a:t>출석체크를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통한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  <a:r>
              <a:rPr lang="en-US" altLang="ko-KR" sz="1200" dirty="0" err="1">
                <a:latin typeface="맑은 고딕"/>
                <a:ea typeface="맑은 고딕"/>
              </a:rPr>
              <a:t>해외주식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선물</a:t>
            </a:r>
            <a:r>
              <a:rPr lang="en-US" altLang="ko-KR" sz="1200" dirty="0">
                <a:latin typeface="맑은 고딕"/>
                <a:ea typeface="맑은 고딕"/>
              </a:rPr>
              <a:t>, </a:t>
            </a:r>
            <a:r>
              <a:rPr lang="en-US" altLang="ko-KR" sz="1200" dirty="0" err="1">
                <a:latin typeface="맑은 고딕"/>
                <a:ea typeface="맑은 고딕"/>
              </a:rPr>
              <a:t>위치기반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주변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토스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이용자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이벤트</a:t>
            </a:r>
            <a:r>
              <a:rPr lang="en-US" altLang="ko-KR" sz="1200" dirty="0">
                <a:latin typeface="맑은 고딕"/>
                <a:ea typeface="맑은 고딕"/>
              </a:rPr>
              <a:t> 등 </a:t>
            </a:r>
            <a:r>
              <a:rPr lang="en-US" altLang="ko-KR" sz="1200" dirty="0" err="1">
                <a:latin typeface="맑은 고딕"/>
                <a:ea typeface="맑은 고딕"/>
              </a:rPr>
              <a:t>포인트를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지급해주는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이벤트가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상당히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많다</a:t>
            </a:r>
            <a:r>
              <a:rPr lang="en-US" altLang="ko-KR" sz="1200" dirty="0">
                <a:latin typeface="맑은 고딕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32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801B7-12E0-8EE5-3D85-0193897B1CE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무엇을 비교할 것인가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D11B1-5411-06FB-4E34-07ABB79CA769}"/>
              </a:ext>
            </a:extLst>
          </p:cNvPr>
          <p:cNvSpPr txBox="1"/>
          <p:nvPr/>
        </p:nvSpPr>
        <p:spPr>
          <a:xfrm>
            <a:off x="690446" y="917817"/>
            <a:ext cx="14267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 서비스 비교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7DA00-C76A-62D5-48A2-AC44BE3CD15B}"/>
              </a:ext>
            </a:extLst>
          </p:cNvPr>
          <p:cNvSpPr txBox="1"/>
          <p:nvPr/>
        </p:nvSpPr>
        <p:spPr>
          <a:xfrm>
            <a:off x="2383182" y="914400"/>
            <a:ext cx="9601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맑은 고딕"/>
                <a:ea typeface="맑은 고딕"/>
              </a:rPr>
              <a:t>토스와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머니버스의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서비스가</a:t>
            </a:r>
            <a:r>
              <a:rPr lang="en-US" altLang="ko-KR" sz="1200" dirty="0">
                <a:latin typeface="맑은 고딕"/>
                <a:ea typeface="맑은 고딕"/>
              </a:rPr>
              <a:t> '</a:t>
            </a:r>
            <a:r>
              <a:rPr lang="en-US" altLang="ko-KR" sz="1200" dirty="0" err="1">
                <a:latin typeface="맑은 고딕"/>
                <a:ea typeface="맑은 고딕"/>
              </a:rPr>
              <a:t>무엇을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제공하는지'의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차이를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비교한다</a:t>
            </a:r>
            <a:r>
              <a:rPr lang="en-US" altLang="ko-KR" sz="1200" dirty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9EF9-C9F7-8BE6-76D9-3CD3B4D170DD}"/>
              </a:ext>
            </a:extLst>
          </p:cNvPr>
          <p:cNvSpPr txBox="1"/>
          <p:nvPr/>
        </p:nvSpPr>
        <p:spPr>
          <a:xfrm>
            <a:off x="756706" y="1469990"/>
            <a:ext cx="104020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UI/UX 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EA3A9-B78C-A7B3-3390-C0E9AE046510}"/>
              </a:ext>
            </a:extLst>
          </p:cNvPr>
          <p:cNvSpPr txBox="1"/>
          <p:nvPr/>
        </p:nvSpPr>
        <p:spPr>
          <a:xfrm>
            <a:off x="2383182" y="1466573"/>
            <a:ext cx="9601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Malgun Gothic"/>
                <a:ea typeface="맑은 고딕"/>
              </a:rPr>
              <a:t>토스와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머니버스의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서비스가</a:t>
            </a:r>
            <a:r>
              <a:rPr lang="en-US" altLang="ko-KR" sz="1200" dirty="0">
                <a:latin typeface="Malgun Gothic"/>
                <a:ea typeface="맑은 고딕"/>
              </a:rPr>
              <a:t> '</a:t>
            </a:r>
            <a:r>
              <a:rPr lang="en-US" altLang="ko-KR" sz="1200" dirty="0" err="1">
                <a:latin typeface="Malgun Gothic"/>
                <a:ea typeface="맑은 고딕"/>
              </a:rPr>
              <a:t>어떻게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보여지는지'의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차이를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비교한다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6CFCE-E120-CAA0-66DD-7A982E0E8389}"/>
              </a:ext>
            </a:extLst>
          </p:cNvPr>
          <p:cNvSpPr txBox="1"/>
          <p:nvPr/>
        </p:nvSpPr>
        <p:spPr>
          <a:xfrm>
            <a:off x="613141" y="2088425"/>
            <a:ext cx="15923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기술 스택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CD2CC-A4F3-678B-3447-42B7D2A92311}"/>
              </a:ext>
            </a:extLst>
          </p:cNvPr>
          <p:cNvSpPr txBox="1"/>
          <p:nvPr/>
        </p:nvSpPr>
        <p:spPr>
          <a:xfrm>
            <a:off x="2383182" y="2085008"/>
            <a:ext cx="9601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Malgun Gothic"/>
                <a:ea typeface="맑은 고딕"/>
              </a:rPr>
              <a:t>토스와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머니버스의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프론트엔드와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백엔드를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구성하는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기술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스택과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시스템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아키텍처를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비교한다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967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ABEE5-FDA4-4E92-44ED-4BBA5F10859E}"/>
              </a:ext>
            </a:extLst>
          </p:cNvPr>
          <p:cNvSpPr txBox="1"/>
          <p:nvPr/>
        </p:nvSpPr>
        <p:spPr>
          <a:xfrm>
            <a:off x="295148" y="204379"/>
            <a:ext cx="11551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</a:rPr>
              <a:t>본론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90665-611F-6605-FBA8-ACA0C9BF5320}"/>
              </a:ext>
            </a:extLst>
          </p:cNvPr>
          <p:cNvSpPr txBox="1"/>
          <p:nvPr/>
        </p:nvSpPr>
        <p:spPr>
          <a:xfrm>
            <a:off x="354904" y="845506"/>
            <a:ext cx="1015652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서비스 비교</a:t>
            </a:r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UI/UX 비교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- UI 비교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- UX 비교</a:t>
            </a:r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기술 비교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- </a:t>
            </a:r>
            <a:r>
              <a:rPr lang="ko-KR" altLang="en-US" dirty="0" err="1">
                <a:ea typeface="맑은 고딕"/>
              </a:rPr>
              <a:t>프론트엔드</a:t>
            </a:r>
            <a:r>
              <a:rPr lang="ko-KR" altLang="en-US" dirty="0">
                <a:ea typeface="맑은 고딕"/>
              </a:rPr>
              <a:t> 구성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- </a:t>
            </a:r>
            <a:r>
              <a:rPr lang="ko-KR" altLang="en-US" dirty="0" err="1">
                <a:ea typeface="맑은 고딕"/>
              </a:rPr>
              <a:t>백엔드</a:t>
            </a:r>
            <a:r>
              <a:rPr lang="ko-KR" altLang="en-US" dirty="0">
                <a:ea typeface="맑은 고딕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430412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 지현</cp:lastModifiedBy>
  <cp:revision>1508</cp:revision>
  <dcterms:created xsi:type="dcterms:W3CDTF">2024-03-26T16:04:28Z</dcterms:created>
  <dcterms:modified xsi:type="dcterms:W3CDTF">2024-04-11T01:55:43Z</dcterms:modified>
</cp:coreProperties>
</file>